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315F6-9E1F-46D6-98DE-6DF2CA8A8C9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1F7D23-86D0-42D1-904C-8668BAA8FD0C}">
      <dgm:prSet/>
      <dgm:spPr/>
      <dgm:t>
        <a:bodyPr/>
        <a:lstStyle/>
        <a:p>
          <a:pPr>
            <a:defRPr cap="all"/>
          </a:pPr>
          <a:r>
            <a:rPr lang="en-GB" dirty="0"/>
            <a:t>Physics</a:t>
          </a:r>
          <a:endParaRPr lang="en-US" dirty="0"/>
        </a:p>
      </dgm:t>
    </dgm:pt>
    <dgm:pt modelId="{3CDC8852-7EB2-4A81-8631-85101DC2CD0E}" type="parTrans" cxnId="{1D6D8A72-96F8-4988-ABBF-03FFF6F6947A}">
      <dgm:prSet/>
      <dgm:spPr/>
      <dgm:t>
        <a:bodyPr/>
        <a:lstStyle/>
        <a:p>
          <a:endParaRPr lang="en-US"/>
        </a:p>
      </dgm:t>
    </dgm:pt>
    <dgm:pt modelId="{FBEE79BD-9892-456E-9DCB-CF75583FF137}" type="sibTrans" cxnId="{1D6D8A72-96F8-4988-ABBF-03FFF6F6947A}">
      <dgm:prSet/>
      <dgm:spPr/>
      <dgm:t>
        <a:bodyPr/>
        <a:lstStyle/>
        <a:p>
          <a:endParaRPr lang="en-US"/>
        </a:p>
      </dgm:t>
    </dgm:pt>
    <dgm:pt modelId="{9C3A126F-66E6-411A-A472-B3817322100B}">
      <dgm:prSet/>
      <dgm:spPr/>
      <dgm:t>
        <a:bodyPr/>
        <a:lstStyle/>
        <a:p>
          <a:pPr>
            <a:defRPr cap="all"/>
          </a:pPr>
          <a:r>
            <a:rPr lang="en-GB" dirty="0"/>
            <a:t>C#</a:t>
          </a:r>
          <a:endParaRPr lang="en-US" dirty="0"/>
        </a:p>
      </dgm:t>
    </dgm:pt>
    <dgm:pt modelId="{0FD259DB-9954-4C50-9DA0-4A3DF2AE9B85}" type="parTrans" cxnId="{FBD9FE55-E10F-410A-A58A-39D26B9FD821}">
      <dgm:prSet/>
      <dgm:spPr/>
      <dgm:t>
        <a:bodyPr/>
        <a:lstStyle/>
        <a:p>
          <a:endParaRPr lang="en-US"/>
        </a:p>
      </dgm:t>
    </dgm:pt>
    <dgm:pt modelId="{E761C65C-DFA2-46FD-A01D-AA5A96453305}" type="sibTrans" cxnId="{FBD9FE55-E10F-410A-A58A-39D26B9FD821}">
      <dgm:prSet/>
      <dgm:spPr/>
      <dgm:t>
        <a:bodyPr/>
        <a:lstStyle/>
        <a:p>
          <a:endParaRPr lang="en-US"/>
        </a:p>
      </dgm:t>
    </dgm:pt>
    <dgm:pt modelId="{E2292C3E-9D84-45F4-918A-981FD924C64A}">
      <dgm:prSet/>
      <dgm:spPr/>
      <dgm:t>
        <a:bodyPr/>
        <a:lstStyle/>
        <a:p>
          <a:pPr>
            <a:defRPr cap="all"/>
          </a:pPr>
          <a:r>
            <a:rPr lang="en-GB" dirty="0"/>
            <a:t>movement</a:t>
          </a:r>
          <a:endParaRPr lang="en-US" dirty="0"/>
        </a:p>
      </dgm:t>
    </dgm:pt>
    <dgm:pt modelId="{3CFA385C-01F1-4BF4-BA68-ED9B71F02C34}" type="parTrans" cxnId="{E495051F-706B-4EE2-A5DD-6B6887D7A558}">
      <dgm:prSet/>
      <dgm:spPr/>
      <dgm:t>
        <a:bodyPr/>
        <a:lstStyle/>
        <a:p>
          <a:endParaRPr lang="en-US"/>
        </a:p>
      </dgm:t>
    </dgm:pt>
    <dgm:pt modelId="{732EE453-6460-4CDF-97FF-3D9A85286E6A}" type="sibTrans" cxnId="{E495051F-706B-4EE2-A5DD-6B6887D7A558}">
      <dgm:prSet/>
      <dgm:spPr/>
      <dgm:t>
        <a:bodyPr/>
        <a:lstStyle/>
        <a:p>
          <a:endParaRPr lang="en-US"/>
        </a:p>
      </dgm:t>
    </dgm:pt>
    <dgm:pt modelId="{82035C56-ED46-4BF9-820A-7AA9848BE603}" type="pres">
      <dgm:prSet presAssocID="{4A2315F6-9E1F-46D6-98DE-6DF2CA8A8C9D}" presName="root" presStyleCnt="0">
        <dgm:presLayoutVars>
          <dgm:dir/>
          <dgm:resizeHandles val="exact"/>
        </dgm:presLayoutVars>
      </dgm:prSet>
      <dgm:spPr/>
    </dgm:pt>
    <dgm:pt modelId="{B64738EA-956D-4E35-99BE-F68CABB2340F}" type="pres">
      <dgm:prSet presAssocID="{A51F7D23-86D0-42D1-904C-8668BAA8FD0C}" presName="compNode" presStyleCnt="0"/>
      <dgm:spPr/>
    </dgm:pt>
    <dgm:pt modelId="{99DBC36C-B88E-4E74-B1F0-2875337890C1}" type="pres">
      <dgm:prSet presAssocID="{A51F7D23-86D0-42D1-904C-8668BAA8FD0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9A9A0F-F406-4D01-B557-2FC239A96027}" type="pres">
      <dgm:prSet presAssocID="{A51F7D23-86D0-42D1-904C-8668BAA8FD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15C8C16A-5A0D-419F-A878-A8A466E83EDE}" type="pres">
      <dgm:prSet presAssocID="{A51F7D23-86D0-42D1-904C-8668BAA8FD0C}" presName="spaceRect" presStyleCnt="0"/>
      <dgm:spPr/>
    </dgm:pt>
    <dgm:pt modelId="{1901889A-59FD-427C-8CE5-A593439343E1}" type="pres">
      <dgm:prSet presAssocID="{A51F7D23-86D0-42D1-904C-8668BAA8FD0C}" presName="textRect" presStyleLbl="revTx" presStyleIdx="0" presStyleCnt="3">
        <dgm:presLayoutVars>
          <dgm:chMax val="1"/>
          <dgm:chPref val="1"/>
        </dgm:presLayoutVars>
      </dgm:prSet>
      <dgm:spPr/>
    </dgm:pt>
    <dgm:pt modelId="{ECE28232-92C8-41FD-9C84-6279BE7F9A9A}" type="pres">
      <dgm:prSet presAssocID="{FBEE79BD-9892-456E-9DCB-CF75583FF137}" presName="sibTrans" presStyleCnt="0"/>
      <dgm:spPr/>
    </dgm:pt>
    <dgm:pt modelId="{BEA0B958-A940-479C-9FCF-E7C1D0CB15A2}" type="pres">
      <dgm:prSet presAssocID="{9C3A126F-66E6-411A-A472-B3817322100B}" presName="compNode" presStyleCnt="0"/>
      <dgm:spPr/>
    </dgm:pt>
    <dgm:pt modelId="{86F94BF1-72BB-48C4-BC90-578958091364}" type="pres">
      <dgm:prSet presAssocID="{9C3A126F-66E6-411A-A472-B3817322100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E81BC91-F207-48CD-A4E7-4B827D4128C3}" type="pres">
      <dgm:prSet presAssocID="{9C3A126F-66E6-411A-A472-B381732210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"/>
        </a:ext>
      </dgm:extLst>
    </dgm:pt>
    <dgm:pt modelId="{E73EB6B4-C806-43E5-B787-54057E3B850B}" type="pres">
      <dgm:prSet presAssocID="{9C3A126F-66E6-411A-A472-B3817322100B}" presName="spaceRect" presStyleCnt="0"/>
      <dgm:spPr/>
    </dgm:pt>
    <dgm:pt modelId="{2DFBC59C-58FC-4577-ABBF-82A5B85B119A}" type="pres">
      <dgm:prSet presAssocID="{9C3A126F-66E6-411A-A472-B3817322100B}" presName="textRect" presStyleLbl="revTx" presStyleIdx="1" presStyleCnt="3">
        <dgm:presLayoutVars>
          <dgm:chMax val="1"/>
          <dgm:chPref val="1"/>
        </dgm:presLayoutVars>
      </dgm:prSet>
      <dgm:spPr/>
    </dgm:pt>
    <dgm:pt modelId="{245D8721-CB76-47C9-8D5F-F9AC6720C584}" type="pres">
      <dgm:prSet presAssocID="{E761C65C-DFA2-46FD-A01D-AA5A96453305}" presName="sibTrans" presStyleCnt="0"/>
      <dgm:spPr/>
    </dgm:pt>
    <dgm:pt modelId="{FDFAA97C-79EA-48AC-A41E-13665AAC89F2}" type="pres">
      <dgm:prSet presAssocID="{E2292C3E-9D84-45F4-918A-981FD924C64A}" presName="compNode" presStyleCnt="0"/>
      <dgm:spPr/>
    </dgm:pt>
    <dgm:pt modelId="{AC42633D-FD67-4F11-A0A7-12B9AAD455F9}" type="pres">
      <dgm:prSet presAssocID="{E2292C3E-9D84-45F4-918A-981FD924C64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FAE903F-2C98-45E3-80B7-1A6BA0D848D2}" type="pres">
      <dgm:prSet presAssocID="{E2292C3E-9D84-45F4-918A-981FD924C6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ning"/>
        </a:ext>
      </dgm:extLst>
    </dgm:pt>
    <dgm:pt modelId="{42CA0694-D9D5-4B01-8C01-3CB506D5B682}" type="pres">
      <dgm:prSet presAssocID="{E2292C3E-9D84-45F4-918A-981FD924C64A}" presName="spaceRect" presStyleCnt="0"/>
      <dgm:spPr/>
    </dgm:pt>
    <dgm:pt modelId="{2B26D919-E869-4DDD-BA41-8783BEB03FE9}" type="pres">
      <dgm:prSet presAssocID="{E2292C3E-9D84-45F4-918A-981FD924C6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58BE02-64C8-48BF-96B5-A85C927FBEA0}" type="presOf" srcId="{A51F7D23-86D0-42D1-904C-8668BAA8FD0C}" destId="{1901889A-59FD-427C-8CE5-A593439343E1}" srcOrd="0" destOrd="0" presId="urn:microsoft.com/office/officeart/2018/5/layout/IconLeafLabelList"/>
    <dgm:cxn modelId="{E495051F-706B-4EE2-A5DD-6B6887D7A558}" srcId="{4A2315F6-9E1F-46D6-98DE-6DF2CA8A8C9D}" destId="{E2292C3E-9D84-45F4-918A-981FD924C64A}" srcOrd="2" destOrd="0" parTransId="{3CFA385C-01F1-4BF4-BA68-ED9B71F02C34}" sibTransId="{732EE453-6460-4CDF-97FF-3D9A85286E6A}"/>
    <dgm:cxn modelId="{1D6D8A72-96F8-4988-ABBF-03FFF6F6947A}" srcId="{4A2315F6-9E1F-46D6-98DE-6DF2CA8A8C9D}" destId="{A51F7D23-86D0-42D1-904C-8668BAA8FD0C}" srcOrd="0" destOrd="0" parTransId="{3CDC8852-7EB2-4A81-8631-85101DC2CD0E}" sibTransId="{FBEE79BD-9892-456E-9DCB-CF75583FF137}"/>
    <dgm:cxn modelId="{FBD9FE55-E10F-410A-A58A-39D26B9FD821}" srcId="{4A2315F6-9E1F-46D6-98DE-6DF2CA8A8C9D}" destId="{9C3A126F-66E6-411A-A472-B3817322100B}" srcOrd="1" destOrd="0" parTransId="{0FD259DB-9954-4C50-9DA0-4A3DF2AE9B85}" sibTransId="{E761C65C-DFA2-46FD-A01D-AA5A96453305}"/>
    <dgm:cxn modelId="{6AEEEBB7-B97A-4CA3-AC10-0910FD763F94}" type="presOf" srcId="{E2292C3E-9D84-45F4-918A-981FD924C64A}" destId="{2B26D919-E869-4DDD-BA41-8783BEB03FE9}" srcOrd="0" destOrd="0" presId="urn:microsoft.com/office/officeart/2018/5/layout/IconLeafLabelList"/>
    <dgm:cxn modelId="{074E61EC-EC55-4DAF-9AAF-BB464D9D9C76}" type="presOf" srcId="{9C3A126F-66E6-411A-A472-B3817322100B}" destId="{2DFBC59C-58FC-4577-ABBF-82A5B85B119A}" srcOrd="0" destOrd="0" presId="urn:microsoft.com/office/officeart/2018/5/layout/IconLeafLabelList"/>
    <dgm:cxn modelId="{C37CC3F7-634B-4203-8490-2B255C7FC911}" type="presOf" srcId="{4A2315F6-9E1F-46D6-98DE-6DF2CA8A8C9D}" destId="{82035C56-ED46-4BF9-820A-7AA9848BE603}" srcOrd="0" destOrd="0" presId="urn:microsoft.com/office/officeart/2018/5/layout/IconLeafLabelList"/>
    <dgm:cxn modelId="{D5E9A362-224F-4E43-8576-9C1CF246B1EA}" type="presParOf" srcId="{82035C56-ED46-4BF9-820A-7AA9848BE603}" destId="{B64738EA-956D-4E35-99BE-F68CABB2340F}" srcOrd="0" destOrd="0" presId="urn:microsoft.com/office/officeart/2018/5/layout/IconLeafLabelList"/>
    <dgm:cxn modelId="{E7469C77-C90B-473C-B2B6-7782A83E93C4}" type="presParOf" srcId="{B64738EA-956D-4E35-99BE-F68CABB2340F}" destId="{99DBC36C-B88E-4E74-B1F0-2875337890C1}" srcOrd="0" destOrd="0" presId="urn:microsoft.com/office/officeart/2018/5/layout/IconLeafLabelList"/>
    <dgm:cxn modelId="{DAC2D3D0-4A1D-47D9-89B8-F63DE2061AAE}" type="presParOf" srcId="{B64738EA-956D-4E35-99BE-F68CABB2340F}" destId="{809A9A0F-F406-4D01-B557-2FC239A96027}" srcOrd="1" destOrd="0" presId="urn:microsoft.com/office/officeart/2018/5/layout/IconLeafLabelList"/>
    <dgm:cxn modelId="{FCE092D7-EAEF-48C3-A2EF-AAE3533CCC82}" type="presParOf" srcId="{B64738EA-956D-4E35-99BE-F68CABB2340F}" destId="{15C8C16A-5A0D-419F-A878-A8A466E83EDE}" srcOrd="2" destOrd="0" presId="urn:microsoft.com/office/officeart/2018/5/layout/IconLeafLabelList"/>
    <dgm:cxn modelId="{ABEE159C-72C9-4D0F-99E0-B31FD1A2920E}" type="presParOf" srcId="{B64738EA-956D-4E35-99BE-F68CABB2340F}" destId="{1901889A-59FD-427C-8CE5-A593439343E1}" srcOrd="3" destOrd="0" presId="urn:microsoft.com/office/officeart/2018/5/layout/IconLeafLabelList"/>
    <dgm:cxn modelId="{4D22710A-B4FE-46B5-9B76-3EEE6ED30649}" type="presParOf" srcId="{82035C56-ED46-4BF9-820A-7AA9848BE603}" destId="{ECE28232-92C8-41FD-9C84-6279BE7F9A9A}" srcOrd="1" destOrd="0" presId="urn:microsoft.com/office/officeart/2018/5/layout/IconLeafLabelList"/>
    <dgm:cxn modelId="{B37883E6-A259-4667-AEC8-CB79EE8550CE}" type="presParOf" srcId="{82035C56-ED46-4BF9-820A-7AA9848BE603}" destId="{BEA0B958-A940-479C-9FCF-E7C1D0CB15A2}" srcOrd="2" destOrd="0" presId="urn:microsoft.com/office/officeart/2018/5/layout/IconLeafLabelList"/>
    <dgm:cxn modelId="{3990A8F5-2C53-473E-80D8-E19872A0AB1D}" type="presParOf" srcId="{BEA0B958-A940-479C-9FCF-E7C1D0CB15A2}" destId="{86F94BF1-72BB-48C4-BC90-578958091364}" srcOrd="0" destOrd="0" presId="urn:microsoft.com/office/officeart/2018/5/layout/IconLeafLabelList"/>
    <dgm:cxn modelId="{8E54BEAD-15B4-495C-AB4C-F3EC6F0AE473}" type="presParOf" srcId="{BEA0B958-A940-479C-9FCF-E7C1D0CB15A2}" destId="{4E81BC91-F207-48CD-A4E7-4B827D4128C3}" srcOrd="1" destOrd="0" presId="urn:microsoft.com/office/officeart/2018/5/layout/IconLeafLabelList"/>
    <dgm:cxn modelId="{A684A3DA-E174-49CC-A2EB-762088AC2011}" type="presParOf" srcId="{BEA0B958-A940-479C-9FCF-E7C1D0CB15A2}" destId="{E73EB6B4-C806-43E5-B787-54057E3B850B}" srcOrd="2" destOrd="0" presId="urn:microsoft.com/office/officeart/2018/5/layout/IconLeafLabelList"/>
    <dgm:cxn modelId="{4015E803-4E59-4CC5-9A10-9FC1B741D882}" type="presParOf" srcId="{BEA0B958-A940-479C-9FCF-E7C1D0CB15A2}" destId="{2DFBC59C-58FC-4577-ABBF-82A5B85B119A}" srcOrd="3" destOrd="0" presId="urn:microsoft.com/office/officeart/2018/5/layout/IconLeafLabelList"/>
    <dgm:cxn modelId="{CCE9ABAC-53D8-43C0-8D49-1F92D95C32B8}" type="presParOf" srcId="{82035C56-ED46-4BF9-820A-7AA9848BE603}" destId="{245D8721-CB76-47C9-8D5F-F9AC6720C584}" srcOrd="3" destOrd="0" presId="urn:microsoft.com/office/officeart/2018/5/layout/IconLeafLabelList"/>
    <dgm:cxn modelId="{204211AA-E4E4-4F91-BA18-A1E273F2DEB7}" type="presParOf" srcId="{82035C56-ED46-4BF9-820A-7AA9848BE603}" destId="{FDFAA97C-79EA-48AC-A41E-13665AAC89F2}" srcOrd="4" destOrd="0" presId="urn:microsoft.com/office/officeart/2018/5/layout/IconLeafLabelList"/>
    <dgm:cxn modelId="{C9B10C7F-11BF-4C0A-9DA5-A405757A1EE4}" type="presParOf" srcId="{FDFAA97C-79EA-48AC-A41E-13665AAC89F2}" destId="{AC42633D-FD67-4F11-A0A7-12B9AAD455F9}" srcOrd="0" destOrd="0" presId="urn:microsoft.com/office/officeart/2018/5/layout/IconLeafLabelList"/>
    <dgm:cxn modelId="{A49A505C-9F86-4DD6-9E33-8884DAD0FF92}" type="presParOf" srcId="{FDFAA97C-79EA-48AC-A41E-13665AAC89F2}" destId="{DFAE903F-2C98-45E3-80B7-1A6BA0D848D2}" srcOrd="1" destOrd="0" presId="urn:microsoft.com/office/officeart/2018/5/layout/IconLeafLabelList"/>
    <dgm:cxn modelId="{B1B2DAC0-E925-4E91-A16A-B9F4988B6C1E}" type="presParOf" srcId="{FDFAA97C-79EA-48AC-A41E-13665AAC89F2}" destId="{42CA0694-D9D5-4B01-8C01-3CB506D5B682}" srcOrd="2" destOrd="0" presId="urn:microsoft.com/office/officeart/2018/5/layout/IconLeafLabelList"/>
    <dgm:cxn modelId="{42BD759C-1E0A-452A-AD02-7B81DA55284C}" type="presParOf" srcId="{FDFAA97C-79EA-48AC-A41E-13665AAC89F2}" destId="{2B26D919-E869-4DDD-BA41-8783BEB03F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BC36C-B88E-4E74-B1F0-2875337890C1}">
      <dsp:nvSpPr>
        <dsp:cNvPr id="0" name=""/>
        <dsp:cNvSpPr/>
      </dsp:nvSpPr>
      <dsp:spPr>
        <a:xfrm>
          <a:off x="631049" y="495925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9A0F-F406-4D01-B557-2FC239A96027}">
      <dsp:nvSpPr>
        <dsp:cNvPr id="0" name=""/>
        <dsp:cNvSpPr/>
      </dsp:nvSpPr>
      <dsp:spPr>
        <a:xfrm>
          <a:off x="1003987" y="868862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1889A-59FD-427C-8CE5-A593439343E1}">
      <dsp:nvSpPr>
        <dsp:cNvPr id="0" name=""/>
        <dsp:cNvSpPr/>
      </dsp:nvSpPr>
      <dsp:spPr>
        <a:xfrm>
          <a:off x="71643" y="2790925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000" kern="1200" dirty="0"/>
            <a:t>Physics</a:t>
          </a:r>
          <a:endParaRPr lang="en-US" sz="4000" kern="1200" dirty="0"/>
        </a:p>
      </dsp:txBody>
      <dsp:txXfrm>
        <a:off x="71643" y="2790925"/>
        <a:ext cx="2868750" cy="720000"/>
      </dsp:txXfrm>
    </dsp:sp>
    <dsp:sp modelId="{86F94BF1-72BB-48C4-BC90-578958091364}">
      <dsp:nvSpPr>
        <dsp:cNvPr id="0" name=""/>
        <dsp:cNvSpPr/>
      </dsp:nvSpPr>
      <dsp:spPr>
        <a:xfrm>
          <a:off x="4001831" y="495925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1BC91-F207-48CD-A4E7-4B827D4128C3}">
      <dsp:nvSpPr>
        <dsp:cNvPr id="0" name=""/>
        <dsp:cNvSpPr/>
      </dsp:nvSpPr>
      <dsp:spPr>
        <a:xfrm>
          <a:off x="4374768" y="868862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BC59C-58FC-4577-ABBF-82A5B85B119A}">
      <dsp:nvSpPr>
        <dsp:cNvPr id="0" name=""/>
        <dsp:cNvSpPr/>
      </dsp:nvSpPr>
      <dsp:spPr>
        <a:xfrm>
          <a:off x="3442425" y="2790925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000" kern="1200" dirty="0"/>
            <a:t>C#</a:t>
          </a:r>
          <a:endParaRPr lang="en-US" sz="4000" kern="1200" dirty="0"/>
        </a:p>
      </dsp:txBody>
      <dsp:txXfrm>
        <a:off x="3442425" y="2790925"/>
        <a:ext cx="2868750" cy="720000"/>
      </dsp:txXfrm>
    </dsp:sp>
    <dsp:sp modelId="{AC42633D-FD67-4F11-A0A7-12B9AAD455F9}">
      <dsp:nvSpPr>
        <dsp:cNvPr id="0" name=""/>
        <dsp:cNvSpPr/>
      </dsp:nvSpPr>
      <dsp:spPr>
        <a:xfrm>
          <a:off x="7372612" y="495925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E903F-2C98-45E3-80B7-1A6BA0D848D2}">
      <dsp:nvSpPr>
        <dsp:cNvPr id="0" name=""/>
        <dsp:cNvSpPr/>
      </dsp:nvSpPr>
      <dsp:spPr>
        <a:xfrm>
          <a:off x="7745550" y="868862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6D919-E869-4DDD-BA41-8783BEB03FE9}">
      <dsp:nvSpPr>
        <dsp:cNvPr id="0" name=""/>
        <dsp:cNvSpPr/>
      </dsp:nvSpPr>
      <dsp:spPr>
        <a:xfrm>
          <a:off x="6813206" y="2790925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4000" kern="1200" dirty="0"/>
            <a:t>movement</a:t>
          </a:r>
          <a:endParaRPr lang="en-US" sz="4000" kern="1200" dirty="0"/>
        </a:p>
      </dsp:txBody>
      <dsp:txXfrm>
        <a:off x="6813206" y="2790925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5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2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7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8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9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87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C5F035-24E5-4AFB-A772-E92B5273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816DDD6-9929-415A-AC56-FDBCA68BA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48F001D-C2EB-488C-B9A1-4F769F3D4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09406 w 12192000"/>
              <a:gd name="connsiteY1" fmla="*/ 0 h 6858000"/>
              <a:gd name="connsiteX2" fmla="*/ 1125884 w 12192000"/>
              <a:gd name="connsiteY2" fmla="*/ 6199122 h 6858000"/>
              <a:gd name="connsiteX3" fmla="*/ 1161452 w 12192000"/>
              <a:gd name="connsiteY3" fmla="*/ 6238852 h 6858000"/>
              <a:gd name="connsiteX4" fmla="*/ 7058548 w 12192000"/>
              <a:gd name="connsiteY4" fmla="*/ 6032921 h 6858000"/>
              <a:gd name="connsiteX5" fmla="*/ 7059893 w 12192000"/>
              <a:gd name="connsiteY5" fmla="*/ 6033143 h 6858000"/>
              <a:gd name="connsiteX6" fmla="*/ 7252590 w 12192000"/>
              <a:gd name="connsiteY6" fmla="*/ 6026327 h 6858000"/>
              <a:gd name="connsiteX7" fmla="*/ 7284293 w 12192000"/>
              <a:gd name="connsiteY7" fmla="*/ 6025038 h 6858000"/>
              <a:gd name="connsiteX8" fmla="*/ 7681126 w 12192000"/>
              <a:gd name="connsiteY8" fmla="*/ 6011180 h 6858000"/>
              <a:gd name="connsiteX9" fmla="*/ 8980556 w 12192000"/>
              <a:gd name="connsiteY9" fmla="*/ 5965803 h 6858000"/>
              <a:gd name="connsiteX10" fmla="*/ 8997302 w 12192000"/>
              <a:gd name="connsiteY10" fmla="*/ 5967033 h 6858000"/>
              <a:gd name="connsiteX11" fmla="*/ 9062670 w 12192000"/>
              <a:gd name="connsiteY11" fmla="*/ 5975972 h 6858000"/>
              <a:gd name="connsiteX12" fmla="*/ 9076767 w 12192000"/>
              <a:gd name="connsiteY12" fmla="*/ 5981774 h 6858000"/>
              <a:gd name="connsiteX13" fmla="*/ 9092774 w 12192000"/>
              <a:gd name="connsiteY13" fmla="*/ 5975839 h 6858000"/>
              <a:gd name="connsiteX14" fmla="*/ 9097406 w 12192000"/>
              <a:gd name="connsiteY14" fmla="*/ 5970403 h 6858000"/>
              <a:gd name="connsiteX15" fmla="*/ 9149458 w 12192000"/>
              <a:gd name="connsiteY15" fmla="*/ 5979058 h 6858000"/>
              <a:gd name="connsiteX16" fmla="*/ 9155718 w 12192000"/>
              <a:gd name="connsiteY16" fmla="*/ 5979132 h 6858000"/>
              <a:gd name="connsiteX17" fmla="*/ 9198750 w 12192000"/>
              <a:gd name="connsiteY17" fmla="*/ 5976148 h 6858000"/>
              <a:gd name="connsiteX18" fmla="*/ 9262565 w 12192000"/>
              <a:gd name="connsiteY18" fmla="*/ 5966268 h 6858000"/>
              <a:gd name="connsiteX19" fmla="*/ 9282778 w 12192000"/>
              <a:gd name="connsiteY19" fmla="*/ 5955249 h 6858000"/>
              <a:gd name="connsiteX20" fmla="*/ 9522749 w 12192000"/>
              <a:gd name="connsiteY20" fmla="*/ 5946869 h 6858000"/>
              <a:gd name="connsiteX21" fmla="*/ 9529356 w 12192000"/>
              <a:gd name="connsiteY21" fmla="*/ 5948235 h 6858000"/>
              <a:gd name="connsiteX22" fmla="*/ 9533869 w 12192000"/>
              <a:gd name="connsiteY22" fmla="*/ 5959313 h 6858000"/>
              <a:gd name="connsiteX23" fmla="*/ 9555959 w 12192000"/>
              <a:gd name="connsiteY23" fmla="*/ 5954792 h 6858000"/>
              <a:gd name="connsiteX24" fmla="*/ 9559813 w 12192000"/>
              <a:gd name="connsiteY24" fmla="*/ 5953778 h 6858000"/>
              <a:gd name="connsiteX25" fmla="*/ 9574308 w 12192000"/>
              <a:gd name="connsiteY25" fmla="*/ 5954833 h 6858000"/>
              <a:gd name="connsiteX26" fmla="*/ 9579542 w 12192000"/>
              <a:gd name="connsiteY26" fmla="*/ 5948734 h 6858000"/>
              <a:gd name="connsiteX27" fmla="*/ 9628544 w 12192000"/>
              <a:gd name="connsiteY27" fmla="*/ 5949468 h 6858000"/>
              <a:gd name="connsiteX28" fmla="*/ 9722319 w 12192000"/>
              <a:gd name="connsiteY28" fmla="*/ 5962013 h 6858000"/>
              <a:gd name="connsiteX29" fmla="*/ 9736909 w 12192000"/>
              <a:gd name="connsiteY29" fmla="*/ 5967977 h 6858000"/>
              <a:gd name="connsiteX30" fmla="*/ 9832325 w 12192000"/>
              <a:gd name="connsiteY30" fmla="*/ 5974983 h 6858000"/>
              <a:gd name="connsiteX31" fmla="*/ 9897693 w 12192000"/>
              <a:gd name="connsiteY31" fmla="*/ 5983922 h 6858000"/>
              <a:gd name="connsiteX32" fmla="*/ 9911789 w 12192000"/>
              <a:gd name="connsiteY32" fmla="*/ 5989724 h 6858000"/>
              <a:gd name="connsiteX33" fmla="*/ 9927796 w 12192000"/>
              <a:gd name="connsiteY33" fmla="*/ 5983789 h 6858000"/>
              <a:gd name="connsiteX34" fmla="*/ 9932430 w 12192000"/>
              <a:gd name="connsiteY34" fmla="*/ 5978353 h 6858000"/>
              <a:gd name="connsiteX35" fmla="*/ 9984480 w 12192000"/>
              <a:gd name="connsiteY35" fmla="*/ 5987008 h 6858000"/>
              <a:gd name="connsiteX36" fmla="*/ 9990740 w 12192000"/>
              <a:gd name="connsiteY36" fmla="*/ 5987083 h 6858000"/>
              <a:gd name="connsiteX37" fmla="*/ 10033772 w 12192000"/>
              <a:gd name="connsiteY37" fmla="*/ 5984099 h 6858000"/>
              <a:gd name="connsiteX38" fmla="*/ 10097587 w 12192000"/>
              <a:gd name="connsiteY38" fmla="*/ 5974220 h 6858000"/>
              <a:gd name="connsiteX39" fmla="*/ 10163469 w 12192000"/>
              <a:gd name="connsiteY39" fmla="*/ 5954174 h 6858000"/>
              <a:gd name="connsiteX40" fmla="*/ 10201610 w 12192000"/>
              <a:gd name="connsiteY40" fmla="*/ 5945637 h 6858000"/>
              <a:gd name="connsiteX41" fmla="*/ 10228031 w 12192000"/>
              <a:gd name="connsiteY41" fmla="*/ 5936429 h 6858000"/>
              <a:gd name="connsiteX42" fmla="*/ 10302448 w 12192000"/>
              <a:gd name="connsiteY42" fmla="*/ 5929110 h 6858000"/>
              <a:gd name="connsiteX43" fmla="*/ 10428798 w 12192000"/>
              <a:gd name="connsiteY43" fmla="*/ 5936013 h 6858000"/>
              <a:gd name="connsiteX44" fmla="*/ 11374253 w 12192000"/>
              <a:gd name="connsiteY44" fmla="*/ 5898411 h 6858000"/>
              <a:gd name="connsiteX45" fmla="*/ 11393300 w 12192000"/>
              <a:gd name="connsiteY45" fmla="*/ 5858751 h 6858000"/>
              <a:gd name="connsiteX46" fmla="*/ 11393115 w 12192000"/>
              <a:gd name="connsiteY46" fmla="*/ 5828949 h 6858000"/>
              <a:gd name="connsiteX47" fmla="*/ 11393118 w 12192000"/>
              <a:gd name="connsiteY47" fmla="*/ 5828943 h 6858000"/>
              <a:gd name="connsiteX48" fmla="*/ 11190973 w 12192000"/>
              <a:gd name="connsiteY48" fmla="*/ 35078 h 6858000"/>
              <a:gd name="connsiteX49" fmla="*/ 11189739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0 w 12192000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09406" y="0"/>
                </a:lnTo>
                <a:lnTo>
                  <a:pt x="1125884" y="6199122"/>
                </a:lnTo>
                <a:cubicBezTo>
                  <a:pt x="1126720" y="6221696"/>
                  <a:pt x="1142615" y="6239447"/>
                  <a:pt x="1161452" y="6238852"/>
                </a:cubicBezTo>
                <a:lnTo>
                  <a:pt x="7058548" y="6032921"/>
                </a:lnTo>
                <a:lnTo>
                  <a:pt x="7059893" y="6033143"/>
                </a:lnTo>
                <a:cubicBezTo>
                  <a:pt x="7113085" y="6038135"/>
                  <a:pt x="7259911" y="6034395"/>
                  <a:pt x="7252590" y="6026327"/>
                </a:cubicBezTo>
                <a:lnTo>
                  <a:pt x="7284293" y="6025038"/>
                </a:lnTo>
                <a:lnTo>
                  <a:pt x="7681126" y="6011180"/>
                </a:lnTo>
                <a:lnTo>
                  <a:pt x="8980556" y="5965803"/>
                </a:lnTo>
                <a:lnTo>
                  <a:pt x="8997302" y="5967033"/>
                </a:lnTo>
                <a:lnTo>
                  <a:pt x="9062670" y="5975972"/>
                </a:lnTo>
                <a:lnTo>
                  <a:pt x="9076767" y="5981774"/>
                </a:lnTo>
                <a:lnTo>
                  <a:pt x="9092774" y="5975839"/>
                </a:lnTo>
                <a:cubicBezTo>
                  <a:pt x="9094710" y="5974187"/>
                  <a:pt x="9096269" y="5972353"/>
                  <a:pt x="9097406" y="5970403"/>
                </a:cubicBezTo>
                <a:lnTo>
                  <a:pt x="9149458" y="5979058"/>
                </a:lnTo>
                <a:lnTo>
                  <a:pt x="9155718" y="5979132"/>
                </a:lnTo>
                <a:lnTo>
                  <a:pt x="9198750" y="5976148"/>
                </a:lnTo>
                <a:lnTo>
                  <a:pt x="9262565" y="5966268"/>
                </a:lnTo>
                <a:lnTo>
                  <a:pt x="9282778" y="5955249"/>
                </a:lnTo>
                <a:lnTo>
                  <a:pt x="9522749" y="5946869"/>
                </a:lnTo>
                <a:lnTo>
                  <a:pt x="9529356" y="5948235"/>
                </a:lnTo>
                <a:cubicBezTo>
                  <a:pt x="9532627" y="5950274"/>
                  <a:pt x="9534461" y="5953707"/>
                  <a:pt x="9533869" y="5959313"/>
                </a:cubicBezTo>
                <a:cubicBezTo>
                  <a:pt x="9541304" y="5958495"/>
                  <a:pt x="9548606" y="5956760"/>
                  <a:pt x="9555959" y="5954792"/>
                </a:cubicBezTo>
                <a:lnTo>
                  <a:pt x="9559813" y="5953778"/>
                </a:lnTo>
                <a:lnTo>
                  <a:pt x="9574308" y="5954833"/>
                </a:lnTo>
                <a:lnTo>
                  <a:pt x="9579542" y="5948734"/>
                </a:lnTo>
                <a:lnTo>
                  <a:pt x="9628544" y="5949468"/>
                </a:lnTo>
                <a:cubicBezTo>
                  <a:pt x="9650007" y="5964799"/>
                  <a:pt x="9689286" y="5956059"/>
                  <a:pt x="9722319" y="5962013"/>
                </a:cubicBezTo>
                <a:lnTo>
                  <a:pt x="9736909" y="5967977"/>
                </a:lnTo>
                <a:lnTo>
                  <a:pt x="9832325" y="5974983"/>
                </a:lnTo>
                <a:lnTo>
                  <a:pt x="9897693" y="5983922"/>
                </a:lnTo>
                <a:lnTo>
                  <a:pt x="9911789" y="5989724"/>
                </a:lnTo>
                <a:lnTo>
                  <a:pt x="9927796" y="5983789"/>
                </a:lnTo>
                <a:cubicBezTo>
                  <a:pt x="9929732" y="5982138"/>
                  <a:pt x="9931292" y="5980305"/>
                  <a:pt x="9932430" y="5978353"/>
                </a:cubicBezTo>
                <a:lnTo>
                  <a:pt x="9984480" y="5987008"/>
                </a:lnTo>
                <a:lnTo>
                  <a:pt x="9990740" y="5987083"/>
                </a:lnTo>
                <a:lnTo>
                  <a:pt x="10033772" y="5984099"/>
                </a:lnTo>
                <a:lnTo>
                  <a:pt x="10097587" y="5974220"/>
                </a:lnTo>
                <a:cubicBezTo>
                  <a:pt x="10118578" y="5967570"/>
                  <a:pt x="10136872" y="5942722"/>
                  <a:pt x="10163469" y="5954174"/>
                </a:cubicBezTo>
                <a:cubicBezTo>
                  <a:pt x="10157195" y="5940686"/>
                  <a:pt x="10194701" y="5957443"/>
                  <a:pt x="10201610" y="5945637"/>
                </a:cubicBezTo>
                <a:cubicBezTo>
                  <a:pt x="10205573" y="5935880"/>
                  <a:pt x="10217872" y="5938690"/>
                  <a:pt x="10228031" y="5936429"/>
                </a:cubicBezTo>
                <a:cubicBezTo>
                  <a:pt x="10236646" y="5927166"/>
                  <a:pt x="10286089" y="5925080"/>
                  <a:pt x="10302448" y="5929110"/>
                </a:cubicBezTo>
                <a:cubicBezTo>
                  <a:pt x="10347470" y="5946537"/>
                  <a:pt x="10392613" y="5923146"/>
                  <a:pt x="10428798" y="5936013"/>
                </a:cubicBezTo>
                <a:lnTo>
                  <a:pt x="11374253" y="5898411"/>
                </a:lnTo>
                <a:lnTo>
                  <a:pt x="11393300" y="5858751"/>
                </a:lnTo>
                <a:cubicBezTo>
                  <a:pt x="11393239" y="5857013"/>
                  <a:pt x="11393177" y="5830686"/>
                  <a:pt x="11393115" y="5828949"/>
                </a:cubicBezTo>
                <a:cubicBezTo>
                  <a:pt x="11393116" y="5828946"/>
                  <a:pt x="11393117" y="5828945"/>
                  <a:pt x="11393118" y="5828943"/>
                </a:cubicBezTo>
                <a:cubicBezTo>
                  <a:pt x="11360896" y="4906365"/>
                  <a:pt x="11244759" y="1564897"/>
                  <a:pt x="11190973" y="35078"/>
                </a:cubicBezTo>
                <a:lnTo>
                  <a:pt x="1118973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06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281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748A5-446E-473B-B4C4-F8F31817B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2" y="1943100"/>
            <a:ext cx="7394170" cy="2964495"/>
          </a:xfrm>
        </p:spPr>
        <p:txBody>
          <a:bodyPr>
            <a:normAutofit/>
          </a:bodyPr>
          <a:lstStyle/>
          <a:p>
            <a:r>
              <a:rPr lang="en-GB" dirty="0"/>
              <a:t>1e Sprint Review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61170-8911-4132-BB22-2D26088F8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0194" y="5239910"/>
            <a:ext cx="5486400" cy="73226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Arcade </a:t>
            </a:r>
            <a:r>
              <a:rPr lang="en-GB" dirty="0" err="1">
                <a:solidFill>
                  <a:srgbClr val="FFFFFF"/>
                </a:solidFill>
              </a:rPr>
              <a:t>mechenics</a:t>
            </a:r>
            <a:endParaRPr lang="en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040078-E66A-4749-A36C-D07BD10F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61E96A-CA26-48B7-A3DC-05AAA57EF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506199" cy="1858154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B26615-6628-44FC-97FC-656C0A834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76"/>
            <a:ext cx="5852458" cy="6374525"/>
          </a:xfrm>
          <a:custGeom>
            <a:avLst/>
            <a:gdLst>
              <a:gd name="connsiteX0" fmla="*/ 5517259 w 5852458"/>
              <a:gd name="connsiteY0" fmla="*/ 0 h 6410965"/>
              <a:gd name="connsiteX1" fmla="*/ 5852458 w 5852458"/>
              <a:gd name="connsiteY1" fmla="*/ 6410965 h 6410965"/>
              <a:gd name="connsiteX2" fmla="*/ 0 w 5852458"/>
              <a:gd name="connsiteY2" fmla="*/ 6410965 h 6410965"/>
              <a:gd name="connsiteX3" fmla="*/ 0 w 5852458"/>
              <a:gd name="connsiteY3" fmla="*/ 288471 h 641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2458" h="6410965">
                <a:moveTo>
                  <a:pt x="5517259" y="0"/>
                </a:moveTo>
                <a:lnTo>
                  <a:pt x="5852458" y="6410965"/>
                </a:lnTo>
                <a:lnTo>
                  <a:pt x="0" y="6410965"/>
                </a:lnTo>
                <a:lnTo>
                  <a:pt x="0" y="288471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0EBE27-2B58-4043-9268-90B6853FC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9683"/>
            <a:ext cx="5729996" cy="6248316"/>
          </a:xfrm>
          <a:custGeom>
            <a:avLst/>
            <a:gdLst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39379 w 5729996"/>
              <a:gd name="connsiteY9" fmla="*/ 398009 h 6248316"/>
              <a:gd name="connsiteX10" fmla="*/ 5639379 w 5729996"/>
              <a:gd name="connsiteY10" fmla="*/ 2227390 h 6248316"/>
              <a:gd name="connsiteX11" fmla="*/ 5541101 w 5729996"/>
              <a:gd name="connsiteY11" fmla="*/ 2227390 h 6248316"/>
              <a:gd name="connsiteX12" fmla="*/ 5543339 w 5729996"/>
              <a:gd name="connsiteY12" fmla="*/ 2241697 h 6248316"/>
              <a:gd name="connsiteX13" fmla="*/ 5546917 w 5729996"/>
              <a:gd name="connsiteY13" fmla="*/ 2285652 h 6248316"/>
              <a:gd name="connsiteX14" fmla="*/ 5546985 w 5729996"/>
              <a:gd name="connsiteY14" fmla="*/ 2292052 h 6248316"/>
              <a:gd name="connsiteX15" fmla="*/ 5540356 w 5729996"/>
              <a:gd name="connsiteY15" fmla="*/ 2345382 h 6248316"/>
              <a:gd name="connsiteX16" fmla="*/ 5545313 w 5729996"/>
              <a:gd name="connsiteY16" fmla="*/ 2350046 h 6248316"/>
              <a:gd name="connsiteX17" fmla="*/ 5550954 w 5729996"/>
              <a:gd name="connsiteY17" fmla="*/ 2366333 h 6248316"/>
              <a:gd name="connsiteX18" fmla="*/ 5546070 w 5729996"/>
              <a:gd name="connsiteY18" fmla="*/ 2380820 h 6248316"/>
              <a:gd name="connsiteX19" fmla="*/ 5539473 w 5729996"/>
              <a:gd name="connsiteY19" fmla="*/ 2447770 h 6248316"/>
              <a:gd name="connsiteX20" fmla="*/ 5536626 w 5729996"/>
              <a:gd name="connsiteY20" fmla="*/ 2513456 h 6248316"/>
              <a:gd name="connsiteX21" fmla="*/ 5610789 w 5729996"/>
              <a:gd name="connsiteY21" fmla="*/ 3898260 h 6248316"/>
              <a:gd name="connsiteX22" fmla="*/ 5629514 w 5729996"/>
              <a:gd name="connsiteY22" fmla="*/ 4230682 h 6248316"/>
              <a:gd name="connsiteX23" fmla="*/ 5637643 w 5729996"/>
              <a:gd name="connsiteY23" fmla="*/ 4444335 h 6248316"/>
              <a:gd name="connsiteX24" fmla="*/ 5729996 w 5729996"/>
              <a:gd name="connsiteY24" fmla="*/ 6248315 h 6248316"/>
              <a:gd name="connsiteX25" fmla="*/ 0 w 5729996"/>
              <a:gd name="connsiteY25" fmla="*/ 6248316 h 6248316"/>
              <a:gd name="connsiteX26" fmla="*/ 0 w 5729996"/>
              <a:gd name="connsiteY26" fmla="*/ 281035 h 6248316"/>
              <a:gd name="connsiteX27" fmla="*/ 138300 w 5729996"/>
              <a:gd name="connsiteY27" fmla="*/ 274616 h 6248316"/>
              <a:gd name="connsiteX28" fmla="*/ 3740423 w 5729996"/>
              <a:gd name="connsiteY28" fmla="*/ 77589 h 6248316"/>
              <a:gd name="connsiteX29" fmla="*/ 4864389 w 5729996"/>
              <a:gd name="connsiteY29" fmla="*/ 28034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39379 w 5729996"/>
              <a:gd name="connsiteY9" fmla="*/ 2227390 h 6248316"/>
              <a:gd name="connsiteX10" fmla="*/ 5541101 w 5729996"/>
              <a:gd name="connsiteY10" fmla="*/ 2227390 h 6248316"/>
              <a:gd name="connsiteX11" fmla="*/ 5543339 w 5729996"/>
              <a:gd name="connsiteY11" fmla="*/ 2241697 h 6248316"/>
              <a:gd name="connsiteX12" fmla="*/ 5546917 w 5729996"/>
              <a:gd name="connsiteY12" fmla="*/ 2285652 h 6248316"/>
              <a:gd name="connsiteX13" fmla="*/ 5546985 w 5729996"/>
              <a:gd name="connsiteY13" fmla="*/ 2292052 h 6248316"/>
              <a:gd name="connsiteX14" fmla="*/ 5540356 w 5729996"/>
              <a:gd name="connsiteY14" fmla="*/ 2345382 h 6248316"/>
              <a:gd name="connsiteX15" fmla="*/ 5545313 w 5729996"/>
              <a:gd name="connsiteY15" fmla="*/ 2350046 h 6248316"/>
              <a:gd name="connsiteX16" fmla="*/ 5550954 w 5729996"/>
              <a:gd name="connsiteY16" fmla="*/ 2366333 h 6248316"/>
              <a:gd name="connsiteX17" fmla="*/ 5546070 w 5729996"/>
              <a:gd name="connsiteY17" fmla="*/ 2380820 h 6248316"/>
              <a:gd name="connsiteX18" fmla="*/ 5539473 w 5729996"/>
              <a:gd name="connsiteY18" fmla="*/ 2447770 h 6248316"/>
              <a:gd name="connsiteX19" fmla="*/ 5536626 w 5729996"/>
              <a:gd name="connsiteY19" fmla="*/ 2513456 h 6248316"/>
              <a:gd name="connsiteX20" fmla="*/ 5610789 w 5729996"/>
              <a:gd name="connsiteY20" fmla="*/ 3898260 h 6248316"/>
              <a:gd name="connsiteX21" fmla="*/ 5629514 w 5729996"/>
              <a:gd name="connsiteY21" fmla="*/ 4230682 h 6248316"/>
              <a:gd name="connsiteX22" fmla="*/ 5637643 w 5729996"/>
              <a:gd name="connsiteY22" fmla="*/ 4444335 h 6248316"/>
              <a:gd name="connsiteX23" fmla="*/ 5729996 w 5729996"/>
              <a:gd name="connsiteY23" fmla="*/ 6248315 h 6248316"/>
              <a:gd name="connsiteX24" fmla="*/ 0 w 5729996"/>
              <a:gd name="connsiteY24" fmla="*/ 6248316 h 6248316"/>
              <a:gd name="connsiteX25" fmla="*/ 0 w 5729996"/>
              <a:gd name="connsiteY25" fmla="*/ 281035 h 6248316"/>
              <a:gd name="connsiteX26" fmla="*/ 138300 w 5729996"/>
              <a:gd name="connsiteY26" fmla="*/ 274616 h 6248316"/>
              <a:gd name="connsiteX27" fmla="*/ 3740423 w 5729996"/>
              <a:gd name="connsiteY27" fmla="*/ 77589 h 6248316"/>
              <a:gd name="connsiteX28" fmla="*/ 4864389 w 5729996"/>
              <a:gd name="connsiteY28" fmla="*/ 28034 h 6248316"/>
              <a:gd name="connsiteX29" fmla="*/ 5369862 w 5729996"/>
              <a:gd name="connsiteY29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1101 w 5729996"/>
              <a:gd name="connsiteY9" fmla="*/ 2227390 h 6248316"/>
              <a:gd name="connsiteX10" fmla="*/ 5543339 w 5729996"/>
              <a:gd name="connsiteY10" fmla="*/ 2241697 h 6248316"/>
              <a:gd name="connsiteX11" fmla="*/ 5546917 w 5729996"/>
              <a:gd name="connsiteY11" fmla="*/ 2285652 h 6248316"/>
              <a:gd name="connsiteX12" fmla="*/ 5546985 w 5729996"/>
              <a:gd name="connsiteY12" fmla="*/ 2292052 h 6248316"/>
              <a:gd name="connsiteX13" fmla="*/ 5540356 w 5729996"/>
              <a:gd name="connsiteY13" fmla="*/ 2345382 h 6248316"/>
              <a:gd name="connsiteX14" fmla="*/ 5545313 w 5729996"/>
              <a:gd name="connsiteY14" fmla="*/ 2350046 h 6248316"/>
              <a:gd name="connsiteX15" fmla="*/ 5550954 w 5729996"/>
              <a:gd name="connsiteY15" fmla="*/ 2366333 h 6248316"/>
              <a:gd name="connsiteX16" fmla="*/ 5546070 w 5729996"/>
              <a:gd name="connsiteY16" fmla="*/ 2380820 h 6248316"/>
              <a:gd name="connsiteX17" fmla="*/ 5539473 w 5729996"/>
              <a:gd name="connsiteY17" fmla="*/ 2447770 h 6248316"/>
              <a:gd name="connsiteX18" fmla="*/ 5536626 w 5729996"/>
              <a:gd name="connsiteY18" fmla="*/ 2513456 h 6248316"/>
              <a:gd name="connsiteX19" fmla="*/ 5610789 w 5729996"/>
              <a:gd name="connsiteY19" fmla="*/ 3898260 h 6248316"/>
              <a:gd name="connsiteX20" fmla="*/ 5629514 w 5729996"/>
              <a:gd name="connsiteY20" fmla="*/ 4230682 h 6248316"/>
              <a:gd name="connsiteX21" fmla="*/ 5637643 w 5729996"/>
              <a:gd name="connsiteY21" fmla="*/ 4444335 h 6248316"/>
              <a:gd name="connsiteX22" fmla="*/ 5729996 w 5729996"/>
              <a:gd name="connsiteY22" fmla="*/ 6248315 h 6248316"/>
              <a:gd name="connsiteX23" fmla="*/ 0 w 5729996"/>
              <a:gd name="connsiteY23" fmla="*/ 6248316 h 6248316"/>
              <a:gd name="connsiteX24" fmla="*/ 0 w 5729996"/>
              <a:gd name="connsiteY24" fmla="*/ 281035 h 6248316"/>
              <a:gd name="connsiteX25" fmla="*/ 138300 w 5729996"/>
              <a:gd name="connsiteY25" fmla="*/ 274616 h 6248316"/>
              <a:gd name="connsiteX26" fmla="*/ 3740423 w 5729996"/>
              <a:gd name="connsiteY26" fmla="*/ 77589 h 6248316"/>
              <a:gd name="connsiteX27" fmla="*/ 4864389 w 5729996"/>
              <a:gd name="connsiteY27" fmla="*/ 28034 h 6248316"/>
              <a:gd name="connsiteX28" fmla="*/ 5369862 w 5729996"/>
              <a:gd name="connsiteY28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1101 w 5729996"/>
              <a:gd name="connsiteY9" fmla="*/ 2227390 h 6248316"/>
              <a:gd name="connsiteX10" fmla="*/ 5546917 w 5729996"/>
              <a:gd name="connsiteY10" fmla="*/ 2285652 h 6248316"/>
              <a:gd name="connsiteX11" fmla="*/ 5546985 w 5729996"/>
              <a:gd name="connsiteY11" fmla="*/ 2292052 h 6248316"/>
              <a:gd name="connsiteX12" fmla="*/ 5540356 w 5729996"/>
              <a:gd name="connsiteY12" fmla="*/ 2345382 h 6248316"/>
              <a:gd name="connsiteX13" fmla="*/ 5545313 w 5729996"/>
              <a:gd name="connsiteY13" fmla="*/ 2350046 h 6248316"/>
              <a:gd name="connsiteX14" fmla="*/ 5550954 w 5729996"/>
              <a:gd name="connsiteY14" fmla="*/ 2366333 h 6248316"/>
              <a:gd name="connsiteX15" fmla="*/ 5546070 w 5729996"/>
              <a:gd name="connsiteY15" fmla="*/ 2380820 h 6248316"/>
              <a:gd name="connsiteX16" fmla="*/ 5539473 w 5729996"/>
              <a:gd name="connsiteY16" fmla="*/ 2447770 h 6248316"/>
              <a:gd name="connsiteX17" fmla="*/ 5536626 w 5729996"/>
              <a:gd name="connsiteY17" fmla="*/ 2513456 h 6248316"/>
              <a:gd name="connsiteX18" fmla="*/ 5610789 w 5729996"/>
              <a:gd name="connsiteY18" fmla="*/ 3898260 h 6248316"/>
              <a:gd name="connsiteX19" fmla="*/ 5629514 w 5729996"/>
              <a:gd name="connsiteY19" fmla="*/ 4230682 h 6248316"/>
              <a:gd name="connsiteX20" fmla="*/ 5637643 w 5729996"/>
              <a:gd name="connsiteY20" fmla="*/ 4444335 h 6248316"/>
              <a:gd name="connsiteX21" fmla="*/ 5729996 w 5729996"/>
              <a:gd name="connsiteY21" fmla="*/ 6248315 h 6248316"/>
              <a:gd name="connsiteX22" fmla="*/ 0 w 5729996"/>
              <a:gd name="connsiteY22" fmla="*/ 6248316 h 6248316"/>
              <a:gd name="connsiteX23" fmla="*/ 0 w 5729996"/>
              <a:gd name="connsiteY23" fmla="*/ 281035 h 6248316"/>
              <a:gd name="connsiteX24" fmla="*/ 138300 w 5729996"/>
              <a:gd name="connsiteY24" fmla="*/ 274616 h 6248316"/>
              <a:gd name="connsiteX25" fmla="*/ 3740423 w 5729996"/>
              <a:gd name="connsiteY25" fmla="*/ 77589 h 6248316"/>
              <a:gd name="connsiteX26" fmla="*/ 4864389 w 5729996"/>
              <a:gd name="connsiteY26" fmla="*/ 28034 h 6248316"/>
              <a:gd name="connsiteX27" fmla="*/ 5369862 w 5729996"/>
              <a:gd name="connsiteY27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6917 w 5729996"/>
              <a:gd name="connsiteY9" fmla="*/ 2285652 h 6248316"/>
              <a:gd name="connsiteX10" fmla="*/ 5546985 w 5729996"/>
              <a:gd name="connsiteY10" fmla="*/ 2292052 h 6248316"/>
              <a:gd name="connsiteX11" fmla="*/ 5540356 w 5729996"/>
              <a:gd name="connsiteY11" fmla="*/ 2345382 h 6248316"/>
              <a:gd name="connsiteX12" fmla="*/ 5545313 w 5729996"/>
              <a:gd name="connsiteY12" fmla="*/ 2350046 h 6248316"/>
              <a:gd name="connsiteX13" fmla="*/ 5550954 w 5729996"/>
              <a:gd name="connsiteY13" fmla="*/ 2366333 h 6248316"/>
              <a:gd name="connsiteX14" fmla="*/ 5546070 w 5729996"/>
              <a:gd name="connsiteY14" fmla="*/ 2380820 h 6248316"/>
              <a:gd name="connsiteX15" fmla="*/ 5539473 w 5729996"/>
              <a:gd name="connsiteY15" fmla="*/ 2447770 h 6248316"/>
              <a:gd name="connsiteX16" fmla="*/ 5536626 w 5729996"/>
              <a:gd name="connsiteY16" fmla="*/ 2513456 h 6248316"/>
              <a:gd name="connsiteX17" fmla="*/ 5610789 w 5729996"/>
              <a:gd name="connsiteY17" fmla="*/ 3898260 h 6248316"/>
              <a:gd name="connsiteX18" fmla="*/ 5629514 w 5729996"/>
              <a:gd name="connsiteY18" fmla="*/ 4230682 h 6248316"/>
              <a:gd name="connsiteX19" fmla="*/ 5637643 w 5729996"/>
              <a:gd name="connsiteY19" fmla="*/ 4444335 h 6248316"/>
              <a:gd name="connsiteX20" fmla="*/ 5729996 w 5729996"/>
              <a:gd name="connsiteY20" fmla="*/ 6248315 h 6248316"/>
              <a:gd name="connsiteX21" fmla="*/ 0 w 5729996"/>
              <a:gd name="connsiteY21" fmla="*/ 6248316 h 6248316"/>
              <a:gd name="connsiteX22" fmla="*/ 0 w 5729996"/>
              <a:gd name="connsiteY22" fmla="*/ 281035 h 6248316"/>
              <a:gd name="connsiteX23" fmla="*/ 138300 w 5729996"/>
              <a:gd name="connsiteY23" fmla="*/ 274616 h 6248316"/>
              <a:gd name="connsiteX24" fmla="*/ 3740423 w 5729996"/>
              <a:gd name="connsiteY24" fmla="*/ 77589 h 6248316"/>
              <a:gd name="connsiteX25" fmla="*/ 4864389 w 5729996"/>
              <a:gd name="connsiteY25" fmla="*/ 28034 h 6248316"/>
              <a:gd name="connsiteX26" fmla="*/ 5369862 w 5729996"/>
              <a:gd name="connsiteY26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6917 w 5729996"/>
              <a:gd name="connsiteY9" fmla="*/ 2285652 h 6248316"/>
              <a:gd name="connsiteX10" fmla="*/ 5540356 w 5729996"/>
              <a:gd name="connsiteY10" fmla="*/ 2345382 h 6248316"/>
              <a:gd name="connsiteX11" fmla="*/ 5545313 w 5729996"/>
              <a:gd name="connsiteY11" fmla="*/ 2350046 h 6248316"/>
              <a:gd name="connsiteX12" fmla="*/ 5550954 w 5729996"/>
              <a:gd name="connsiteY12" fmla="*/ 2366333 h 6248316"/>
              <a:gd name="connsiteX13" fmla="*/ 5546070 w 5729996"/>
              <a:gd name="connsiteY13" fmla="*/ 2380820 h 6248316"/>
              <a:gd name="connsiteX14" fmla="*/ 5539473 w 5729996"/>
              <a:gd name="connsiteY14" fmla="*/ 2447770 h 6248316"/>
              <a:gd name="connsiteX15" fmla="*/ 5536626 w 5729996"/>
              <a:gd name="connsiteY15" fmla="*/ 2513456 h 6248316"/>
              <a:gd name="connsiteX16" fmla="*/ 5610789 w 5729996"/>
              <a:gd name="connsiteY16" fmla="*/ 3898260 h 6248316"/>
              <a:gd name="connsiteX17" fmla="*/ 5629514 w 5729996"/>
              <a:gd name="connsiteY17" fmla="*/ 4230682 h 6248316"/>
              <a:gd name="connsiteX18" fmla="*/ 5637643 w 5729996"/>
              <a:gd name="connsiteY18" fmla="*/ 4444335 h 6248316"/>
              <a:gd name="connsiteX19" fmla="*/ 5729996 w 5729996"/>
              <a:gd name="connsiteY19" fmla="*/ 6248315 h 6248316"/>
              <a:gd name="connsiteX20" fmla="*/ 0 w 5729996"/>
              <a:gd name="connsiteY20" fmla="*/ 6248316 h 6248316"/>
              <a:gd name="connsiteX21" fmla="*/ 0 w 5729996"/>
              <a:gd name="connsiteY21" fmla="*/ 281035 h 6248316"/>
              <a:gd name="connsiteX22" fmla="*/ 138300 w 5729996"/>
              <a:gd name="connsiteY22" fmla="*/ 274616 h 6248316"/>
              <a:gd name="connsiteX23" fmla="*/ 3740423 w 5729996"/>
              <a:gd name="connsiteY23" fmla="*/ 77589 h 6248316"/>
              <a:gd name="connsiteX24" fmla="*/ 4864389 w 5729996"/>
              <a:gd name="connsiteY24" fmla="*/ 28034 h 6248316"/>
              <a:gd name="connsiteX25" fmla="*/ 5369862 w 5729996"/>
              <a:gd name="connsiteY25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5313 w 5729996"/>
              <a:gd name="connsiteY10" fmla="*/ 2350046 h 6248316"/>
              <a:gd name="connsiteX11" fmla="*/ 5550954 w 5729996"/>
              <a:gd name="connsiteY11" fmla="*/ 2366333 h 6248316"/>
              <a:gd name="connsiteX12" fmla="*/ 5546070 w 5729996"/>
              <a:gd name="connsiteY12" fmla="*/ 2380820 h 6248316"/>
              <a:gd name="connsiteX13" fmla="*/ 5539473 w 5729996"/>
              <a:gd name="connsiteY13" fmla="*/ 2447770 h 6248316"/>
              <a:gd name="connsiteX14" fmla="*/ 5536626 w 5729996"/>
              <a:gd name="connsiteY14" fmla="*/ 2513456 h 6248316"/>
              <a:gd name="connsiteX15" fmla="*/ 5610789 w 5729996"/>
              <a:gd name="connsiteY15" fmla="*/ 3898260 h 6248316"/>
              <a:gd name="connsiteX16" fmla="*/ 5629514 w 5729996"/>
              <a:gd name="connsiteY16" fmla="*/ 4230682 h 6248316"/>
              <a:gd name="connsiteX17" fmla="*/ 5637643 w 5729996"/>
              <a:gd name="connsiteY17" fmla="*/ 4444335 h 6248316"/>
              <a:gd name="connsiteX18" fmla="*/ 5729996 w 5729996"/>
              <a:gd name="connsiteY18" fmla="*/ 6248315 h 6248316"/>
              <a:gd name="connsiteX19" fmla="*/ 0 w 5729996"/>
              <a:gd name="connsiteY19" fmla="*/ 6248316 h 6248316"/>
              <a:gd name="connsiteX20" fmla="*/ 0 w 5729996"/>
              <a:gd name="connsiteY20" fmla="*/ 281035 h 6248316"/>
              <a:gd name="connsiteX21" fmla="*/ 138300 w 5729996"/>
              <a:gd name="connsiteY21" fmla="*/ 274616 h 6248316"/>
              <a:gd name="connsiteX22" fmla="*/ 3740423 w 5729996"/>
              <a:gd name="connsiteY22" fmla="*/ 77589 h 6248316"/>
              <a:gd name="connsiteX23" fmla="*/ 4864389 w 5729996"/>
              <a:gd name="connsiteY23" fmla="*/ 28034 h 6248316"/>
              <a:gd name="connsiteX24" fmla="*/ 5369862 w 5729996"/>
              <a:gd name="connsiteY24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5313 w 5729996"/>
              <a:gd name="connsiteY10" fmla="*/ 2350046 h 6248316"/>
              <a:gd name="connsiteX11" fmla="*/ 5546070 w 5729996"/>
              <a:gd name="connsiteY11" fmla="*/ 2380820 h 6248316"/>
              <a:gd name="connsiteX12" fmla="*/ 5539473 w 5729996"/>
              <a:gd name="connsiteY12" fmla="*/ 2447770 h 6248316"/>
              <a:gd name="connsiteX13" fmla="*/ 5536626 w 5729996"/>
              <a:gd name="connsiteY13" fmla="*/ 2513456 h 6248316"/>
              <a:gd name="connsiteX14" fmla="*/ 5610789 w 5729996"/>
              <a:gd name="connsiteY14" fmla="*/ 3898260 h 6248316"/>
              <a:gd name="connsiteX15" fmla="*/ 5629514 w 5729996"/>
              <a:gd name="connsiteY15" fmla="*/ 4230682 h 6248316"/>
              <a:gd name="connsiteX16" fmla="*/ 5637643 w 5729996"/>
              <a:gd name="connsiteY16" fmla="*/ 4444335 h 6248316"/>
              <a:gd name="connsiteX17" fmla="*/ 5729996 w 5729996"/>
              <a:gd name="connsiteY17" fmla="*/ 6248315 h 6248316"/>
              <a:gd name="connsiteX18" fmla="*/ 0 w 5729996"/>
              <a:gd name="connsiteY18" fmla="*/ 6248316 h 6248316"/>
              <a:gd name="connsiteX19" fmla="*/ 0 w 5729996"/>
              <a:gd name="connsiteY19" fmla="*/ 281035 h 6248316"/>
              <a:gd name="connsiteX20" fmla="*/ 138300 w 5729996"/>
              <a:gd name="connsiteY20" fmla="*/ 274616 h 6248316"/>
              <a:gd name="connsiteX21" fmla="*/ 3740423 w 5729996"/>
              <a:gd name="connsiteY21" fmla="*/ 77589 h 6248316"/>
              <a:gd name="connsiteX22" fmla="*/ 4864389 w 5729996"/>
              <a:gd name="connsiteY22" fmla="*/ 28034 h 6248316"/>
              <a:gd name="connsiteX23" fmla="*/ 5369862 w 5729996"/>
              <a:gd name="connsiteY2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46070 w 5729996"/>
              <a:gd name="connsiteY10" fmla="*/ 2380820 h 6248316"/>
              <a:gd name="connsiteX11" fmla="*/ 5539473 w 5729996"/>
              <a:gd name="connsiteY11" fmla="*/ 2447770 h 6248316"/>
              <a:gd name="connsiteX12" fmla="*/ 5536626 w 5729996"/>
              <a:gd name="connsiteY12" fmla="*/ 2513456 h 6248316"/>
              <a:gd name="connsiteX13" fmla="*/ 5610789 w 5729996"/>
              <a:gd name="connsiteY13" fmla="*/ 3898260 h 6248316"/>
              <a:gd name="connsiteX14" fmla="*/ 5629514 w 5729996"/>
              <a:gd name="connsiteY14" fmla="*/ 4230682 h 6248316"/>
              <a:gd name="connsiteX15" fmla="*/ 5637643 w 5729996"/>
              <a:gd name="connsiteY15" fmla="*/ 4444335 h 6248316"/>
              <a:gd name="connsiteX16" fmla="*/ 5729996 w 5729996"/>
              <a:gd name="connsiteY16" fmla="*/ 6248315 h 6248316"/>
              <a:gd name="connsiteX17" fmla="*/ 0 w 5729996"/>
              <a:gd name="connsiteY17" fmla="*/ 6248316 h 6248316"/>
              <a:gd name="connsiteX18" fmla="*/ 0 w 5729996"/>
              <a:gd name="connsiteY18" fmla="*/ 281035 h 6248316"/>
              <a:gd name="connsiteX19" fmla="*/ 138300 w 5729996"/>
              <a:gd name="connsiteY19" fmla="*/ 274616 h 6248316"/>
              <a:gd name="connsiteX20" fmla="*/ 3740423 w 5729996"/>
              <a:gd name="connsiteY20" fmla="*/ 77589 h 6248316"/>
              <a:gd name="connsiteX21" fmla="*/ 4864389 w 5729996"/>
              <a:gd name="connsiteY21" fmla="*/ 28034 h 6248316"/>
              <a:gd name="connsiteX22" fmla="*/ 5369862 w 5729996"/>
              <a:gd name="connsiteY22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39473 w 5729996"/>
              <a:gd name="connsiteY10" fmla="*/ 2447770 h 6248316"/>
              <a:gd name="connsiteX11" fmla="*/ 5536626 w 5729996"/>
              <a:gd name="connsiteY11" fmla="*/ 2513456 h 6248316"/>
              <a:gd name="connsiteX12" fmla="*/ 5610789 w 5729996"/>
              <a:gd name="connsiteY12" fmla="*/ 3898260 h 6248316"/>
              <a:gd name="connsiteX13" fmla="*/ 5629514 w 5729996"/>
              <a:gd name="connsiteY13" fmla="*/ 4230682 h 6248316"/>
              <a:gd name="connsiteX14" fmla="*/ 5637643 w 5729996"/>
              <a:gd name="connsiteY14" fmla="*/ 4444335 h 6248316"/>
              <a:gd name="connsiteX15" fmla="*/ 5729996 w 5729996"/>
              <a:gd name="connsiteY15" fmla="*/ 6248315 h 6248316"/>
              <a:gd name="connsiteX16" fmla="*/ 0 w 5729996"/>
              <a:gd name="connsiteY16" fmla="*/ 6248316 h 6248316"/>
              <a:gd name="connsiteX17" fmla="*/ 0 w 5729996"/>
              <a:gd name="connsiteY17" fmla="*/ 281035 h 6248316"/>
              <a:gd name="connsiteX18" fmla="*/ 138300 w 5729996"/>
              <a:gd name="connsiteY18" fmla="*/ 274616 h 6248316"/>
              <a:gd name="connsiteX19" fmla="*/ 3740423 w 5729996"/>
              <a:gd name="connsiteY19" fmla="*/ 77589 h 6248316"/>
              <a:gd name="connsiteX20" fmla="*/ 4864389 w 5729996"/>
              <a:gd name="connsiteY20" fmla="*/ 28034 h 6248316"/>
              <a:gd name="connsiteX21" fmla="*/ 5369862 w 5729996"/>
              <a:gd name="connsiteY21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40356 w 5729996"/>
              <a:gd name="connsiteY9" fmla="*/ 2345382 h 6248316"/>
              <a:gd name="connsiteX10" fmla="*/ 5536626 w 5729996"/>
              <a:gd name="connsiteY10" fmla="*/ 2513456 h 6248316"/>
              <a:gd name="connsiteX11" fmla="*/ 5610789 w 5729996"/>
              <a:gd name="connsiteY11" fmla="*/ 3898260 h 6248316"/>
              <a:gd name="connsiteX12" fmla="*/ 5629514 w 5729996"/>
              <a:gd name="connsiteY12" fmla="*/ 4230682 h 6248316"/>
              <a:gd name="connsiteX13" fmla="*/ 5637643 w 5729996"/>
              <a:gd name="connsiteY13" fmla="*/ 4444335 h 6248316"/>
              <a:gd name="connsiteX14" fmla="*/ 5729996 w 5729996"/>
              <a:gd name="connsiteY14" fmla="*/ 6248315 h 6248316"/>
              <a:gd name="connsiteX15" fmla="*/ 0 w 5729996"/>
              <a:gd name="connsiteY15" fmla="*/ 6248316 h 6248316"/>
              <a:gd name="connsiteX16" fmla="*/ 0 w 5729996"/>
              <a:gd name="connsiteY16" fmla="*/ 281035 h 6248316"/>
              <a:gd name="connsiteX17" fmla="*/ 138300 w 5729996"/>
              <a:gd name="connsiteY17" fmla="*/ 274616 h 6248316"/>
              <a:gd name="connsiteX18" fmla="*/ 3740423 w 5729996"/>
              <a:gd name="connsiteY18" fmla="*/ 77589 h 6248316"/>
              <a:gd name="connsiteX19" fmla="*/ 4864389 w 5729996"/>
              <a:gd name="connsiteY19" fmla="*/ 28034 h 6248316"/>
              <a:gd name="connsiteX20" fmla="*/ 5369862 w 5729996"/>
              <a:gd name="connsiteY20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536626 w 5729996"/>
              <a:gd name="connsiteY9" fmla="*/ 2513456 h 6248316"/>
              <a:gd name="connsiteX10" fmla="*/ 5610789 w 5729996"/>
              <a:gd name="connsiteY10" fmla="*/ 3898260 h 6248316"/>
              <a:gd name="connsiteX11" fmla="*/ 5629514 w 5729996"/>
              <a:gd name="connsiteY11" fmla="*/ 4230682 h 6248316"/>
              <a:gd name="connsiteX12" fmla="*/ 5637643 w 5729996"/>
              <a:gd name="connsiteY12" fmla="*/ 4444335 h 6248316"/>
              <a:gd name="connsiteX13" fmla="*/ 5729996 w 5729996"/>
              <a:gd name="connsiteY13" fmla="*/ 6248315 h 6248316"/>
              <a:gd name="connsiteX14" fmla="*/ 0 w 5729996"/>
              <a:gd name="connsiteY14" fmla="*/ 6248316 h 6248316"/>
              <a:gd name="connsiteX15" fmla="*/ 0 w 5729996"/>
              <a:gd name="connsiteY15" fmla="*/ 281035 h 6248316"/>
              <a:gd name="connsiteX16" fmla="*/ 138300 w 5729996"/>
              <a:gd name="connsiteY16" fmla="*/ 274616 h 6248316"/>
              <a:gd name="connsiteX17" fmla="*/ 3740423 w 5729996"/>
              <a:gd name="connsiteY17" fmla="*/ 77589 h 6248316"/>
              <a:gd name="connsiteX18" fmla="*/ 4864389 w 5729996"/>
              <a:gd name="connsiteY18" fmla="*/ 28034 h 6248316"/>
              <a:gd name="connsiteX19" fmla="*/ 5369862 w 5729996"/>
              <a:gd name="connsiteY19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434665 w 5729996"/>
              <a:gd name="connsiteY8" fmla="*/ 398009 h 6248316"/>
              <a:gd name="connsiteX9" fmla="*/ 5610789 w 5729996"/>
              <a:gd name="connsiteY9" fmla="*/ 3898260 h 6248316"/>
              <a:gd name="connsiteX10" fmla="*/ 5629514 w 5729996"/>
              <a:gd name="connsiteY10" fmla="*/ 4230682 h 6248316"/>
              <a:gd name="connsiteX11" fmla="*/ 5637643 w 5729996"/>
              <a:gd name="connsiteY11" fmla="*/ 4444335 h 6248316"/>
              <a:gd name="connsiteX12" fmla="*/ 5729996 w 5729996"/>
              <a:gd name="connsiteY12" fmla="*/ 6248315 h 6248316"/>
              <a:gd name="connsiteX13" fmla="*/ 0 w 5729996"/>
              <a:gd name="connsiteY13" fmla="*/ 6248316 h 6248316"/>
              <a:gd name="connsiteX14" fmla="*/ 0 w 5729996"/>
              <a:gd name="connsiteY14" fmla="*/ 281035 h 6248316"/>
              <a:gd name="connsiteX15" fmla="*/ 138300 w 5729996"/>
              <a:gd name="connsiteY15" fmla="*/ 274616 h 6248316"/>
              <a:gd name="connsiteX16" fmla="*/ 3740423 w 5729996"/>
              <a:gd name="connsiteY16" fmla="*/ 77589 h 6248316"/>
              <a:gd name="connsiteX17" fmla="*/ 4864389 w 5729996"/>
              <a:gd name="connsiteY17" fmla="*/ 28034 h 6248316"/>
              <a:gd name="connsiteX18" fmla="*/ 5369862 w 5729996"/>
              <a:gd name="connsiteY18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43380 w 5729996"/>
              <a:gd name="connsiteY4" fmla="*/ 106523 h 6248316"/>
              <a:gd name="connsiteX5" fmla="*/ 5421570 w 5729996"/>
              <a:gd name="connsiteY5" fmla="*/ 184905 h 6248316"/>
              <a:gd name="connsiteX6" fmla="*/ 5420220 w 5729996"/>
              <a:gd name="connsiteY6" fmla="*/ 216199 h 6248316"/>
              <a:gd name="connsiteX7" fmla="*/ 5422482 w 5729996"/>
              <a:gd name="connsiteY7" fmla="*/ 260845 h 6248316"/>
              <a:gd name="connsiteX8" fmla="*/ 5610789 w 5729996"/>
              <a:gd name="connsiteY8" fmla="*/ 3898260 h 6248316"/>
              <a:gd name="connsiteX9" fmla="*/ 5629514 w 5729996"/>
              <a:gd name="connsiteY9" fmla="*/ 4230682 h 6248316"/>
              <a:gd name="connsiteX10" fmla="*/ 5637643 w 5729996"/>
              <a:gd name="connsiteY10" fmla="*/ 4444335 h 6248316"/>
              <a:gd name="connsiteX11" fmla="*/ 5729996 w 5729996"/>
              <a:gd name="connsiteY11" fmla="*/ 6248315 h 6248316"/>
              <a:gd name="connsiteX12" fmla="*/ 0 w 5729996"/>
              <a:gd name="connsiteY12" fmla="*/ 6248316 h 6248316"/>
              <a:gd name="connsiteX13" fmla="*/ 0 w 5729996"/>
              <a:gd name="connsiteY13" fmla="*/ 281035 h 6248316"/>
              <a:gd name="connsiteX14" fmla="*/ 138300 w 5729996"/>
              <a:gd name="connsiteY14" fmla="*/ 274616 h 6248316"/>
              <a:gd name="connsiteX15" fmla="*/ 3740423 w 5729996"/>
              <a:gd name="connsiteY15" fmla="*/ 77589 h 6248316"/>
              <a:gd name="connsiteX16" fmla="*/ 4864389 w 5729996"/>
              <a:gd name="connsiteY16" fmla="*/ 28034 h 6248316"/>
              <a:gd name="connsiteX17" fmla="*/ 5369862 w 5729996"/>
              <a:gd name="connsiteY17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420220 w 5729996"/>
              <a:gd name="connsiteY5" fmla="*/ 216199 h 6248316"/>
              <a:gd name="connsiteX6" fmla="*/ 5422482 w 5729996"/>
              <a:gd name="connsiteY6" fmla="*/ 260845 h 6248316"/>
              <a:gd name="connsiteX7" fmla="*/ 5610789 w 5729996"/>
              <a:gd name="connsiteY7" fmla="*/ 3898260 h 6248316"/>
              <a:gd name="connsiteX8" fmla="*/ 5629514 w 5729996"/>
              <a:gd name="connsiteY8" fmla="*/ 4230682 h 6248316"/>
              <a:gd name="connsiteX9" fmla="*/ 5637643 w 5729996"/>
              <a:gd name="connsiteY9" fmla="*/ 4444335 h 6248316"/>
              <a:gd name="connsiteX10" fmla="*/ 5729996 w 5729996"/>
              <a:gd name="connsiteY10" fmla="*/ 6248315 h 6248316"/>
              <a:gd name="connsiteX11" fmla="*/ 0 w 5729996"/>
              <a:gd name="connsiteY11" fmla="*/ 6248316 h 6248316"/>
              <a:gd name="connsiteX12" fmla="*/ 0 w 5729996"/>
              <a:gd name="connsiteY12" fmla="*/ 281035 h 6248316"/>
              <a:gd name="connsiteX13" fmla="*/ 138300 w 5729996"/>
              <a:gd name="connsiteY13" fmla="*/ 274616 h 6248316"/>
              <a:gd name="connsiteX14" fmla="*/ 3740423 w 5729996"/>
              <a:gd name="connsiteY14" fmla="*/ 77589 h 6248316"/>
              <a:gd name="connsiteX15" fmla="*/ 4864389 w 5729996"/>
              <a:gd name="connsiteY15" fmla="*/ 28034 h 6248316"/>
              <a:gd name="connsiteX16" fmla="*/ 5369862 w 5729996"/>
              <a:gd name="connsiteY16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420220 w 5729996"/>
              <a:gd name="connsiteY5" fmla="*/ 216199 h 6248316"/>
              <a:gd name="connsiteX6" fmla="*/ 5610789 w 5729996"/>
              <a:gd name="connsiteY6" fmla="*/ 3898260 h 6248316"/>
              <a:gd name="connsiteX7" fmla="*/ 5629514 w 5729996"/>
              <a:gd name="connsiteY7" fmla="*/ 4230682 h 6248316"/>
              <a:gd name="connsiteX8" fmla="*/ 5637643 w 5729996"/>
              <a:gd name="connsiteY8" fmla="*/ 4444335 h 6248316"/>
              <a:gd name="connsiteX9" fmla="*/ 5729996 w 5729996"/>
              <a:gd name="connsiteY9" fmla="*/ 6248315 h 6248316"/>
              <a:gd name="connsiteX10" fmla="*/ 0 w 5729996"/>
              <a:gd name="connsiteY10" fmla="*/ 6248316 h 6248316"/>
              <a:gd name="connsiteX11" fmla="*/ 0 w 5729996"/>
              <a:gd name="connsiteY11" fmla="*/ 281035 h 6248316"/>
              <a:gd name="connsiteX12" fmla="*/ 138300 w 5729996"/>
              <a:gd name="connsiteY12" fmla="*/ 274616 h 6248316"/>
              <a:gd name="connsiteX13" fmla="*/ 3740423 w 5729996"/>
              <a:gd name="connsiteY13" fmla="*/ 77589 h 6248316"/>
              <a:gd name="connsiteX14" fmla="*/ 4864389 w 5729996"/>
              <a:gd name="connsiteY14" fmla="*/ 28034 h 6248316"/>
              <a:gd name="connsiteX15" fmla="*/ 5369862 w 5729996"/>
              <a:gd name="connsiteY15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421570 w 5729996"/>
              <a:gd name="connsiteY4" fmla="*/ 184905 h 6248316"/>
              <a:gd name="connsiteX5" fmla="*/ 5610789 w 5729996"/>
              <a:gd name="connsiteY5" fmla="*/ 3898260 h 6248316"/>
              <a:gd name="connsiteX6" fmla="*/ 5629514 w 5729996"/>
              <a:gd name="connsiteY6" fmla="*/ 4230682 h 6248316"/>
              <a:gd name="connsiteX7" fmla="*/ 5637643 w 5729996"/>
              <a:gd name="connsiteY7" fmla="*/ 4444335 h 6248316"/>
              <a:gd name="connsiteX8" fmla="*/ 5729996 w 5729996"/>
              <a:gd name="connsiteY8" fmla="*/ 6248315 h 6248316"/>
              <a:gd name="connsiteX9" fmla="*/ 0 w 5729996"/>
              <a:gd name="connsiteY9" fmla="*/ 6248316 h 6248316"/>
              <a:gd name="connsiteX10" fmla="*/ 0 w 5729996"/>
              <a:gd name="connsiteY10" fmla="*/ 281035 h 6248316"/>
              <a:gd name="connsiteX11" fmla="*/ 138300 w 5729996"/>
              <a:gd name="connsiteY11" fmla="*/ 274616 h 6248316"/>
              <a:gd name="connsiteX12" fmla="*/ 3740423 w 5729996"/>
              <a:gd name="connsiteY12" fmla="*/ 77589 h 6248316"/>
              <a:gd name="connsiteX13" fmla="*/ 4864389 w 5729996"/>
              <a:gd name="connsiteY13" fmla="*/ 28034 h 6248316"/>
              <a:gd name="connsiteX14" fmla="*/ 5369862 w 5729996"/>
              <a:gd name="connsiteY14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  <a:gd name="connsiteX0" fmla="*/ 5369862 w 5729996"/>
              <a:gd name="connsiteY0" fmla="*/ 0 h 6248316"/>
              <a:gd name="connsiteX1" fmla="*/ 5410496 w 5729996"/>
              <a:gd name="connsiteY1" fmla="*/ 24334 h 6248316"/>
              <a:gd name="connsiteX2" fmla="*/ 5412606 w 5729996"/>
              <a:gd name="connsiteY2" fmla="*/ 65970 h 6248316"/>
              <a:gd name="connsiteX3" fmla="*/ 5416784 w 5729996"/>
              <a:gd name="connsiteY3" fmla="*/ 67780 h 6248316"/>
              <a:gd name="connsiteX4" fmla="*/ 5610789 w 5729996"/>
              <a:gd name="connsiteY4" fmla="*/ 3898260 h 6248316"/>
              <a:gd name="connsiteX5" fmla="*/ 5629514 w 5729996"/>
              <a:gd name="connsiteY5" fmla="*/ 4230682 h 6248316"/>
              <a:gd name="connsiteX6" fmla="*/ 5637643 w 5729996"/>
              <a:gd name="connsiteY6" fmla="*/ 4444335 h 6248316"/>
              <a:gd name="connsiteX7" fmla="*/ 5729996 w 5729996"/>
              <a:gd name="connsiteY7" fmla="*/ 6248315 h 6248316"/>
              <a:gd name="connsiteX8" fmla="*/ 0 w 5729996"/>
              <a:gd name="connsiteY8" fmla="*/ 6248316 h 6248316"/>
              <a:gd name="connsiteX9" fmla="*/ 0 w 5729996"/>
              <a:gd name="connsiteY9" fmla="*/ 281035 h 6248316"/>
              <a:gd name="connsiteX10" fmla="*/ 138300 w 5729996"/>
              <a:gd name="connsiteY10" fmla="*/ 274616 h 6248316"/>
              <a:gd name="connsiteX11" fmla="*/ 3740423 w 5729996"/>
              <a:gd name="connsiteY11" fmla="*/ 77589 h 6248316"/>
              <a:gd name="connsiteX12" fmla="*/ 4864389 w 5729996"/>
              <a:gd name="connsiteY12" fmla="*/ 28034 h 6248316"/>
              <a:gd name="connsiteX13" fmla="*/ 5369862 w 5729996"/>
              <a:gd name="connsiteY13" fmla="*/ 0 h 624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29996" h="6248316">
                <a:moveTo>
                  <a:pt x="5369862" y="0"/>
                </a:moveTo>
                <a:lnTo>
                  <a:pt x="5410496" y="24334"/>
                </a:lnTo>
                <a:cubicBezTo>
                  <a:pt x="5411201" y="38214"/>
                  <a:pt x="5411902" y="52091"/>
                  <a:pt x="5412606" y="65970"/>
                </a:cubicBezTo>
                <a:lnTo>
                  <a:pt x="5416784" y="67780"/>
                </a:lnTo>
                <a:cubicBezTo>
                  <a:pt x="5449814" y="706495"/>
                  <a:pt x="5575334" y="3204443"/>
                  <a:pt x="5610789" y="3898260"/>
                </a:cubicBezTo>
                <a:cubicBezTo>
                  <a:pt x="5604061" y="4042978"/>
                  <a:pt x="5622336" y="4127685"/>
                  <a:pt x="5629514" y="4230682"/>
                </a:cubicBezTo>
                <a:cubicBezTo>
                  <a:pt x="5637574" y="4222004"/>
                  <a:pt x="5648339" y="4380991"/>
                  <a:pt x="5637643" y="4444335"/>
                </a:cubicBezTo>
                <a:lnTo>
                  <a:pt x="5729996" y="6248315"/>
                </a:lnTo>
                <a:lnTo>
                  <a:pt x="0" y="6248316"/>
                </a:lnTo>
                <a:lnTo>
                  <a:pt x="0" y="281035"/>
                </a:lnTo>
                <a:lnTo>
                  <a:pt x="138300" y="274616"/>
                </a:lnTo>
                <a:lnTo>
                  <a:pt x="3740423" y="77589"/>
                </a:lnTo>
                <a:lnTo>
                  <a:pt x="4864389" y="28034"/>
                </a:lnTo>
                <a:lnTo>
                  <a:pt x="5369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6FD56-8540-4395-8D79-C84A0E9D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758" y="721744"/>
            <a:ext cx="5032572" cy="1706584"/>
          </a:xfrm>
        </p:spPr>
        <p:txBody>
          <a:bodyPr anchor="ctr">
            <a:normAutofit/>
          </a:bodyPr>
          <a:lstStyle/>
          <a:p>
            <a:r>
              <a:rPr lang="en-GB" dirty="0" err="1"/>
              <a:t>Inleiding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08E7-561E-4AF3-8D96-FCE1F4980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760" y="2821664"/>
            <a:ext cx="5032572" cy="3502936"/>
          </a:xfrm>
        </p:spPr>
        <p:txBody>
          <a:bodyPr>
            <a:normAutofit/>
          </a:bodyPr>
          <a:lstStyle/>
          <a:p>
            <a:r>
              <a:rPr lang="en-GB" dirty="0" err="1"/>
              <a:t>samenwerken</a:t>
            </a:r>
            <a:endParaRPr lang="en-GB" dirty="0"/>
          </a:p>
          <a:p>
            <a:r>
              <a:rPr lang="en-GB" dirty="0"/>
              <a:t>Blender</a:t>
            </a:r>
          </a:p>
          <a:p>
            <a:r>
              <a:rPr lang="en-GB" dirty="0"/>
              <a:t>Unity</a:t>
            </a:r>
          </a:p>
          <a:p>
            <a:endParaRPr lang="en-NL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2F792359-22A6-4CBF-995E-00A0EC5C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20419">
            <a:off x="291346" y="1194963"/>
            <a:ext cx="5079349" cy="50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6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D27EB0-8BE0-48A7-8570-9A138605F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A55D5B-D482-4672-82D9-7C01DF00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0405D95-2138-40A6-A919-9C9EB54B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626" y="217714"/>
            <a:ext cx="7424357" cy="6640286"/>
          </a:xfrm>
          <a:custGeom>
            <a:avLst/>
            <a:gdLst>
              <a:gd name="connsiteX0" fmla="*/ 6352331 w 6968018"/>
              <a:gd name="connsiteY0" fmla="*/ 0 h 6643444"/>
              <a:gd name="connsiteX1" fmla="*/ 6968018 w 6968018"/>
              <a:gd name="connsiteY1" fmla="*/ 6643444 h 6643444"/>
              <a:gd name="connsiteX2" fmla="*/ 561128 w 6968018"/>
              <a:gd name="connsiteY2" fmla="*/ 6643444 h 6643444"/>
              <a:gd name="connsiteX3" fmla="*/ 0 w 6968018"/>
              <a:gd name="connsiteY3" fmla="*/ 588709 h 664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018" h="6643444">
                <a:moveTo>
                  <a:pt x="6352331" y="0"/>
                </a:moveTo>
                <a:lnTo>
                  <a:pt x="6968018" y="6643444"/>
                </a:lnTo>
                <a:lnTo>
                  <a:pt x="561128" y="6643444"/>
                </a:lnTo>
                <a:lnTo>
                  <a:pt x="0" y="588709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1F975-61D6-4758-83ED-8366D7259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847" r="19722" b="1"/>
          <a:stretch/>
        </p:blipFill>
        <p:spPr>
          <a:xfrm>
            <a:off x="356814" y="379444"/>
            <a:ext cx="7115470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53E38-1756-4B0C-9E5F-881B537F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257" y="709450"/>
            <a:ext cx="5542642" cy="1725632"/>
          </a:xfrm>
        </p:spPr>
        <p:txBody>
          <a:bodyPr anchor="ctr">
            <a:normAutofit/>
          </a:bodyPr>
          <a:lstStyle/>
          <a:p>
            <a:r>
              <a:rPr lang="en-GB" dirty="0" err="1"/>
              <a:t>Samenwerken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2EC8-4B16-4F08-B3DB-120741769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1021" y="2810013"/>
            <a:ext cx="3460880" cy="3531151"/>
          </a:xfrm>
        </p:spPr>
        <p:txBody>
          <a:bodyPr anchor="ctr">
            <a:normAutofit/>
          </a:bodyPr>
          <a:lstStyle/>
          <a:p>
            <a:r>
              <a:rPr lang="en-GB" dirty="0"/>
              <a:t>Taken</a:t>
            </a:r>
          </a:p>
          <a:p>
            <a:r>
              <a:rPr lang="en-GB" dirty="0"/>
              <a:t>Git</a:t>
            </a:r>
          </a:p>
          <a:p>
            <a:r>
              <a:rPr lang="en-GB" dirty="0"/>
              <a:t>Trello</a:t>
            </a:r>
          </a:p>
        </p:txBody>
      </p:sp>
    </p:spTree>
    <p:extLst>
      <p:ext uri="{BB962C8B-B14F-4D97-AF65-F5344CB8AC3E}">
        <p14:creationId xmlns:p14="http://schemas.microsoft.com/office/powerpoint/2010/main" val="39806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33CE96-7CBC-47F1-AA9E-1C0149040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1D699A-DF55-40A0-808D-D091417F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829"/>
            <a:ext cx="9288370" cy="2276958"/>
          </a:xfrm>
          <a:custGeom>
            <a:avLst/>
            <a:gdLst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832307 w 9288370"/>
              <a:gd name="connsiteY3" fmla="*/ 1538702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370426 w 9288370"/>
              <a:gd name="connsiteY2" fmla="*/ 1702965 h 1858154"/>
              <a:gd name="connsiteX3" fmla="*/ 657092 w 9288370"/>
              <a:gd name="connsiteY3" fmla="*/ 158250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657092 w 9288370"/>
              <a:gd name="connsiteY3" fmla="*/ 1582506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971617 w 9288370"/>
              <a:gd name="connsiteY4" fmla="*/ 1522494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  <a:gd name="connsiteX0" fmla="*/ 0 w 9288370"/>
              <a:gd name="connsiteY0" fmla="*/ 1858154 h 1858154"/>
              <a:gd name="connsiteX1" fmla="*/ 1049 w 9288370"/>
              <a:gd name="connsiteY1" fmla="*/ 1857909 h 1858154"/>
              <a:gd name="connsiteX2" fmla="*/ 249966 w 9288370"/>
              <a:gd name="connsiteY2" fmla="*/ 1724867 h 1858154"/>
              <a:gd name="connsiteX3" fmla="*/ 558534 w 9288370"/>
              <a:gd name="connsiteY3" fmla="*/ 1637261 h 1858154"/>
              <a:gd name="connsiteX4" fmla="*/ 763550 w 9288370"/>
              <a:gd name="connsiteY4" fmla="*/ 1533445 h 1858154"/>
              <a:gd name="connsiteX5" fmla="*/ 1186668 w 9288370"/>
              <a:gd name="connsiteY5" fmla="*/ 1521861 h 1858154"/>
              <a:gd name="connsiteX6" fmla="*/ 1456865 w 9288370"/>
              <a:gd name="connsiteY6" fmla="*/ 1510292 h 1858154"/>
              <a:gd name="connsiteX7" fmla="*/ 1463005 w 9288370"/>
              <a:gd name="connsiteY7" fmla="*/ 1511279 h 1858154"/>
              <a:gd name="connsiteX8" fmla="*/ 1604999 w 9288370"/>
              <a:gd name="connsiteY8" fmla="*/ 1513599 h 1858154"/>
              <a:gd name="connsiteX9" fmla="*/ 1717911 w 9288370"/>
              <a:gd name="connsiteY9" fmla="*/ 1497764 h 1858154"/>
              <a:gd name="connsiteX10" fmla="*/ 1794234 w 9288370"/>
              <a:gd name="connsiteY10" fmla="*/ 1464331 h 1858154"/>
              <a:gd name="connsiteX11" fmla="*/ 2101780 w 9288370"/>
              <a:gd name="connsiteY11" fmla="*/ 1409907 h 1858154"/>
              <a:gd name="connsiteX12" fmla="*/ 2244830 w 9288370"/>
              <a:gd name="connsiteY12" fmla="*/ 1388540 h 1858154"/>
              <a:gd name="connsiteX13" fmla="*/ 2428648 w 9288370"/>
              <a:gd name="connsiteY13" fmla="*/ 1372736 h 1858154"/>
              <a:gd name="connsiteX14" fmla="*/ 2645882 w 9288370"/>
              <a:gd name="connsiteY14" fmla="*/ 1341971 h 1858154"/>
              <a:gd name="connsiteX15" fmla="*/ 2707413 w 9288370"/>
              <a:gd name="connsiteY15" fmla="*/ 1347156 h 1858154"/>
              <a:gd name="connsiteX16" fmla="*/ 2843134 w 9288370"/>
              <a:gd name="connsiteY16" fmla="*/ 1323561 h 1858154"/>
              <a:gd name="connsiteX17" fmla="*/ 2923804 w 9288370"/>
              <a:gd name="connsiteY17" fmla="*/ 1314224 h 1858154"/>
              <a:gd name="connsiteX18" fmla="*/ 2953618 w 9288370"/>
              <a:gd name="connsiteY18" fmla="*/ 1318186 h 1858154"/>
              <a:gd name="connsiteX19" fmla="*/ 2995816 w 9288370"/>
              <a:gd name="connsiteY19" fmla="*/ 1318670 h 1858154"/>
              <a:gd name="connsiteX20" fmla="*/ 3352700 w 9288370"/>
              <a:gd name="connsiteY20" fmla="*/ 1264183 h 1858154"/>
              <a:gd name="connsiteX21" fmla="*/ 3444611 w 9288370"/>
              <a:gd name="connsiteY21" fmla="*/ 1236739 h 1858154"/>
              <a:gd name="connsiteX22" fmla="*/ 3650072 w 9288370"/>
              <a:gd name="connsiteY22" fmla="*/ 1217421 h 1858154"/>
              <a:gd name="connsiteX23" fmla="*/ 3707853 w 9288370"/>
              <a:gd name="connsiteY23" fmla="*/ 1241722 h 1858154"/>
              <a:gd name="connsiteX24" fmla="*/ 3925616 w 9288370"/>
              <a:gd name="connsiteY24" fmla="*/ 1253751 h 1858154"/>
              <a:gd name="connsiteX25" fmla="*/ 3954387 w 9288370"/>
              <a:gd name="connsiteY25" fmla="*/ 1263789 h 1858154"/>
              <a:gd name="connsiteX26" fmla="*/ 3995849 w 9288370"/>
              <a:gd name="connsiteY26" fmla="*/ 1272939 h 1858154"/>
              <a:gd name="connsiteX27" fmla="*/ 4067546 w 9288370"/>
              <a:gd name="connsiteY27" fmla="*/ 1294697 h 1858154"/>
              <a:gd name="connsiteX28" fmla="*/ 4190310 w 9288370"/>
              <a:gd name="connsiteY28" fmla="*/ 1307786 h 1858154"/>
              <a:gd name="connsiteX29" fmla="*/ 4230008 w 9288370"/>
              <a:gd name="connsiteY29" fmla="*/ 1303546 h 1858154"/>
              <a:gd name="connsiteX30" fmla="*/ 4575478 w 9288370"/>
              <a:gd name="connsiteY30" fmla="*/ 1261726 h 1858154"/>
              <a:gd name="connsiteX31" fmla="*/ 4650026 w 9288370"/>
              <a:gd name="connsiteY31" fmla="*/ 1265798 h 1858154"/>
              <a:gd name="connsiteX32" fmla="*/ 4792008 w 9288370"/>
              <a:gd name="connsiteY32" fmla="*/ 1243899 h 1858154"/>
              <a:gd name="connsiteX33" fmla="*/ 4954126 w 9288370"/>
              <a:gd name="connsiteY33" fmla="*/ 1204617 h 1858154"/>
              <a:gd name="connsiteX34" fmla="*/ 5309678 w 9288370"/>
              <a:gd name="connsiteY34" fmla="*/ 1128278 h 1858154"/>
              <a:gd name="connsiteX35" fmla="*/ 5474724 w 9288370"/>
              <a:gd name="connsiteY35" fmla="*/ 1091167 h 1858154"/>
              <a:gd name="connsiteX36" fmla="*/ 5612132 w 9288370"/>
              <a:gd name="connsiteY36" fmla="*/ 1051509 h 1858154"/>
              <a:gd name="connsiteX37" fmla="*/ 5776618 w 9288370"/>
              <a:gd name="connsiteY37" fmla="*/ 1053037 h 1858154"/>
              <a:gd name="connsiteX38" fmla="*/ 5785786 w 9288370"/>
              <a:gd name="connsiteY38" fmla="*/ 1051213 h 1858154"/>
              <a:gd name="connsiteX39" fmla="*/ 5829381 w 9288370"/>
              <a:gd name="connsiteY39" fmla="*/ 1046878 h 1858154"/>
              <a:gd name="connsiteX40" fmla="*/ 5943596 w 9288370"/>
              <a:gd name="connsiteY40" fmla="*/ 1043237 h 1858154"/>
              <a:gd name="connsiteX41" fmla="*/ 5985730 w 9288370"/>
              <a:gd name="connsiteY41" fmla="*/ 1035396 h 1858154"/>
              <a:gd name="connsiteX42" fmla="*/ 6103109 w 9288370"/>
              <a:gd name="connsiteY42" fmla="*/ 1019019 h 1858154"/>
              <a:gd name="connsiteX43" fmla="*/ 6222406 w 9288370"/>
              <a:gd name="connsiteY43" fmla="*/ 985341 h 1858154"/>
              <a:gd name="connsiteX44" fmla="*/ 6598672 w 9288370"/>
              <a:gd name="connsiteY44" fmla="*/ 902062 h 1858154"/>
              <a:gd name="connsiteX45" fmla="*/ 6766149 w 9288370"/>
              <a:gd name="connsiteY45" fmla="*/ 846132 h 1858154"/>
              <a:gd name="connsiteX46" fmla="*/ 6886312 w 9288370"/>
              <a:gd name="connsiteY46" fmla="*/ 781877 h 1858154"/>
              <a:gd name="connsiteX47" fmla="*/ 7006457 w 9288370"/>
              <a:gd name="connsiteY47" fmla="*/ 699758 h 1858154"/>
              <a:gd name="connsiteX48" fmla="*/ 7231643 w 9288370"/>
              <a:gd name="connsiteY48" fmla="*/ 640778 h 1858154"/>
              <a:gd name="connsiteX49" fmla="*/ 7363123 w 9288370"/>
              <a:gd name="connsiteY49" fmla="*/ 593682 h 1858154"/>
              <a:gd name="connsiteX50" fmla="*/ 7588368 w 9288370"/>
              <a:gd name="connsiteY50" fmla="*/ 531129 h 1858154"/>
              <a:gd name="connsiteX51" fmla="*/ 7952094 w 9288370"/>
              <a:gd name="connsiteY51" fmla="*/ 409302 h 1858154"/>
              <a:gd name="connsiteX52" fmla="*/ 8231938 w 9288370"/>
              <a:gd name="connsiteY52" fmla="*/ 259259 h 1858154"/>
              <a:gd name="connsiteX53" fmla="*/ 8428864 w 9288370"/>
              <a:gd name="connsiteY53" fmla="*/ 208471 h 1858154"/>
              <a:gd name="connsiteX54" fmla="*/ 8616510 w 9288370"/>
              <a:gd name="connsiteY54" fmla="*/ 161973 h 1858154"/>
              <a:gd name="connsiteX55" fmla="*/ 8826766 w 9288370"/>
              <a:gd name="connsiteY55" fmla="*/ 152111 h 1858154"/>
              <a:gd name="connsiteX56" fmla="*/ 8917647 w 9288370"/>
              <a:gd name="connsiteY56" fmla="*/ 112232 h 1858154"/>
              <a:gd name="connsiteX57" fmla="*/ 9182272 w 9288370"/>
              <a:gd name="connsiteY57" fmla="*/ 37171 h 1858154"/>
              <a:gd name="connsiteX58" fmla="*/ 9232990 w 9288370"/>
              <a:gd name="connsiteY58" fmla="*/ 24074 h 1858154"/>
              <a:gd name="connsiteX59" fmla="*/ 9288370 w 9288370"/>
              <a:gd name="connsiteY59" fmla="*/ 0 h 1858154"/>
              <a:gd name="connsiteX60" fmla="*/ 0 w 9288370"/>
              <a:gd name="connsiteY60" fmla="*/ 0 h 1858154"/>
              <a:gd name="connsiteX61" fmla="*/ 0 w 9288370"/>
              <a:gd name="connsiteY61" fmla="*/ 1858154 h 18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288370" h="1858154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98074" y="1825724"/>
                  <a:pt x="249966" y="1724867"/>
                </a:cubicBezTo>
                <a:cubicBezTo>
                  <a:pt x="388509" y="1671667"/>
                  <a:pt x="451632" y="1707071"/>
                  <a:pt x="558534" y="1637261"/>
                </a:cubicBezTo>
                <a:cubicBezTo>
                  <a:pt x="604971" y="1631857"/>
                  <a:pt x="689284" y="1553149"/>
                  <a:pt x="763550" y="1533445"/>
                </a:cubicBezTo>
                <a:cubicBezTo>
                  <a:pt x="822611" y="1530638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lnTo>
                  <a:pt x="0" y="185815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>
            <a:innerShdw blurRad="63500" dist="12700" dir="54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84E32B-BE49-459D-8E4C-E0678A880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6869" y="0"/>
            <a:ext cx="4645131" cy="6362564"/>
          </a:xfrm>
          <a:custGeom>
            <a:avLst/>
            <a:gdLst>
              <a:gd name="connsiteX0" fmla="*/ 216571 w 4604550"/>
              <a:gd name="connsiteY0" fmla="*/ 0 h 6362564"/>
              <a:gd name="connsiteX1" fmla="*/ 4604550 w 4604550"/>
              <a:gd name="connsiteY1" fmla="*/ 0 h 6362564"/>
              <a:gd name="connsiteX2" fmla="*/ 4604550 w 4604550"/>
              <a:gd name="connsiteY2" fmla="*/ 6362564 h 6362564"/>
              <a:gd name="connsiteX3" fmla="*/ 0 w 4604550"/>
              <a:gd name="connsiteY3" fmla="*/ 6201770 h 636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4550" h="6362564">
                <a:moveTo>
                  <a:pt x="216571" y="0"/>
                </a:moveTo>
                <a:lnTo>
                  <a:pt x="4604550" y="0"/>
                </a:lnTo>
                <a:lnTo>
                  <a:pt x="4604550" y="6362564"/>
                </a:lnTo>
                <a:lnTo>
                  <a:pt x="0" y="620177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F6F0E-78A0-4C3C-A8E7-DCF5F5D5B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8" r="-1" b="16800"/>
          <a:stretch/>
        </p:blipFill>
        <p:spPr>
          <a:xfrm>
            <a:off x="7697843" y="10"/>
            <a:ext cx="4494157" cy="6202075"/>
          </a:xfrm>
          <a:custGeom>
            <a:avLst/>
            <a:gdLst/>
            <a:ahLst/>
            <a:cxnLst/>
            <a:rect l="l" t="t" r="r" b="b"/>
            <a:pathLst>
              <a:path w="4494157" h="6202085">
                <a:moveTo>
                  <a:pt x="212306" y="0"/>
                </a:moveTo>
                <a:lnTo>
                  <a:pt x="4494157" y="0"/>
                </a:lnTo>
                <a:lnTo>
                  <a:pt x="4494157" y="6202085"/>
                </a:lnTo>
                <a:lnTo>
                  <a:pt x="4001818" y="6184950"/>
                </a:lnTo>
                <a:cubicBezTo>
                  <a:pt x="2350856" y="6127297"/>
                  <a:pt x="699950" y="6068088"/>
                  <a:pt x="35951" y="6041785"/>
                </a:cubicBezTo>
                <a:cubicBezTo>
                  <a:pt x="15395" y="6040950"/>
                  <a:pt x="-645" y="6023705"/>
                  <a:pt x="20" y="600314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1DFA2-CAC8-4753-AA05-2B44CE7F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1" y="725469"/>
            <a:ext cx="7143429" cy="1706583"/>
          </a:xfrm>
        </p:spPr>
        <p:txBody>
          <a:bodyPr anchor="ctr">
            <a:normAutofit/>
          </a:bodyPr>
          <a:lstStyle/>
          <a:p>
            <a:r>
              <a:rPr lang="en-GB" dirty="0"/>
              <a:t>Blender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4C1D-FC47-4D88-BB7E-9FD0529D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10013"/>
            <a:ext cx="5666935" cy="3514587"/>
          </a:xfrm>
        </p:spPr>
        <p:txBody>
          <a:bodyPr anchor="ctr">
            <a:normAutofit/>
          </a:bodyPr>
          <a:lstStyle/>
          <a:p>
            <a:r>
              <a:rPr lang="en-GB" dirty="0"/>
              <a:t>Player</a:t>
            </a:r>
          </a:p>
          <a:p>
            <a:r>
              <a:rPr lang="en-GB" dirty="0"/>
              <a:t>Level</a:t>
            </a:r>
          </a:p>
          <a:p>
            <a:r>
              <a:rPr lang="en-GB" dirty="0"/>
              <a:t>Weapon</a:t>
            </a:r>
          </a:p>
        </p:txBody>
      </p:sp>
    </p:spTree>
    <p:extLst>
      <p:ext uri="{BB962C8B-B14F-4D97-AF65-F5344CB8AC3E}">
        <p14:creationId xmlns:p14="http://schemas.microsoft.com/office/powerpoint/2010/main" val="374781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441B98B-6E41-475D-97DA-426952893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1D5A84C6-7CFF-4BEC-9A76-A46ABA94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3A276-3E1C-43D5-919E-0E6EE11D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17283"/>
            <a:ext cx="9753600" cy="1149844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Unity</a:t>
            </a:r>
            <a:endParaRPr lang="en-NL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36FD1AF-E38A-4814-8161-8BD7B881B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294489"/>
              </p:ext>
            </p:extLst>
          </p:nvPr>
        </p:nvGraphicFramePr>
        <p:xfrm>
          <a:off x="1219200" y="2317750"/>
          <a:ext cx="9753600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576431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E7299D"/>
      </a:accent1>
      <a:accent2>
        <a:srgbClr val="D017D5"/>
      </a:accent2>
      <a:accent3>
        <a:srgbClr val="9329E7"/>
      </a:accent3>
      <a:accent4>
        <a:srgbClr val="462ED9"/>
      </a:accent4>
      <a:accent5>
        <a:srgbClr val="295DE7"/>
      </a:accent5>
      <a:accent6>
        <a:srgbClr val="179BD5"/>
      </a:accent6>
      <a:hlink>
        <a:srgbClr val="3F4D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22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Consolas</vt:lpstr>
      <vt:lpstr>Franklin Gothic Heavy</vt:lpstr>
      <vt:lpstr>AfterhoursVTI</vt:lpstr>
      <vt:lpstr>1e Sprint Review</vt:lpstr>
      <vt:lpstr>Inleiding</vt:lpstr>
      <vt:lpstr>Samenwerken</vt:lpstr>
      <vt:lpstr>Blender</vt:lpstr>
      <vt:lpstr>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1e Sprint Review</dc:title>
  <dc:creator>Brayden Bos</dc:creator>
  <cp:lastModifiedBy>Brayden Bos</cp:lastModifiedBy>
  <cp:revision>1</cp:revision>
  <dcterms:created xsi:type="dcterms:W3CDTF">2022-03-10T10:58:18Z</dcterms:created>
  <dcterms:modified xsi:type="dcterms:W3CDTF">2022-03-10T11:46:37Z</dcterms:modified>
</cp:coreProperties>
</file>